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8" r:id="rId2"/>
  </p:sldMasterIdLst>
  <p:notesMasterIdLst>
    <p:notesMasterId r:id="rId77"/>
  </p:notesMasterIdLst>
  <p:sldIdLst>
    <p:sldId id="257" r:id="rId3"/>
    <p:sldId id="258" r:id="rId4"/>
    <p:sldId id="259" r:id="rId5"/>
    <p:sldId id="309" r:id="rId6"/>
    <p:sldId id="256" r:id="rId7"/>
    <p:sldId id="310" r:id="rId8"/>
    <p:sldId id="311" r:id="rId9"/>
    <p:sldId id="312" r:id="rId10"/>
    <p:sldId id="313" r:id="rId11"/>
    <p:sldId id="263" r:id="rId12"/>
    <p:sldId id="1937" r:id="rId13"/>
    <p:sldId id="1939" r:id="rId14"/>
    <p:sldId id="1940" r:id="rId15"/>
    <p:sldId id="315" r:id="rId16"/>
    <p:sldId id="317" r:id="rId17"/>
    <p:sldId id="1934" r:id="rId18"/>
    <p:sldId id="320" r:id="rId19"/>
    <p:sldId id="381" r:id="rId20"/>
    <p:sldId id="1936" r:id="rId21"/>
    <p:sldId id="326" r:id="rId22"/>
    <p:sldId id="325" r:id="rId23"/>
    <p:sldId id="327" r:id="rId24"/>
    <p:sldId id="324" r:id="rId25"/>
    <p:sldId id="330" r:id="rId26"/>
    <p:sldId id="331" r:id="rId27"/>
    <p:sldId id="341" r:id="rId28"/>
    <p:sldId id="332" r:id="rId29"/>
    <p:sldId id="329" r:id="rId30"/>
    <p:sldId id="342" r:id="rId31"/>
    <p:sldId id="333" r:id="rId32"/>
    <p:sldId id="322" r:id="rId33"/>
    <p:sldId id="334" r:id="rId34"/>
    <p:sldId id="344" r:id="rId35"/>
    <p:sldId id="360" r:id="rId36"/>
    <p:sldId id="361" r:id="rId37"/>
    <p:sldId id="346" r:id="rId38"/>
    <p:sldId id="380" r:id="rId39"/>
    <p:sldId id="345" r:id="rId40"/>
    <p:sldId id="347" r:id="rId41"/>
    <p:sldId id="335" r:id="rId42"/>
    <p:sldId id="336" r:id="rId43"/>
    <p:sldId id="337" r:id="rId44"/>
    <p:sldId id="338" r:id="rId45"/>
    <p:sldId id="339" r:id="rId46"/>
    <p:sldId id="340" r:id="rId47"/>
    <p:sldId id="323" r:id="rId48"/>
    <p:sldId id="348" r:id="rId49"/>
    <p:sldId id="351" r:id="rId50"/>
    <p:sldId id="274" r:id="rId51"/>
    <p:sldId id="1943" r:id="rId52"/>
    <p:sldId id="1944" r:id="rId53"/>
    <p:sldId id="1945" r:id="rId54"/>
    <p:sldId id="319" r:id="rId55"/>
    <p:sldId id="1938" r:id="rId56"/>
    <p:sldId id="354" r:id="rId57"/>
    <p:sldId id="359" r:id="rId58"/>
    <p:sldId id="299" r:id="rId59"/>
    <p:sldId id="404" r:id="rId60"/>
    <p:sldId id="1946" r:id="rId61"/>
    <p:sldId id="295" r:id="rId62"/>
    <p:sldId id="363" r:id="rId63"/>
    <p:sldId id="364" r:id="rId64"/>
    <p:sldId id="365" r:id="rId65"/>
    <p:sldId id="366" r:id="rId66"/>
    <p:sldId id="367" r:id="rId67"/>
    <p:sldId id="368" r:id="rId68"/>
    <p:sldId id="369" r:id="rId69"/>
    <p:sldId id="370" r:id="rId70"/>
    <p:sldId id="371" r:id="rId71"/>
    <p:sldId id="377" r:id="rId72"/>
    <p:sldId id="378" r:id="rId73"/>
    <p:sldId id="1814" r:id="rId74"/>
    <p:sldId id="2211" r:id="rId75"/>
    <p:sldId id="2212" r:id="rId76"/>
  </p:sldIdLst>
  <p:sldSz cx="16256000" cy="9144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1k0n8eV/bHNQss9a96mJQA==" hashData="Do6aPuGjbGdOqup0PWCXFzwx0eqVuIf+xIhSa7ThdWo11Z/c0GMYylUAJGokobM6OLJgZY77zJJ9aFYC/y/RoA=="/>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gGvnInKwKikf4v7nUd8ihfKcECe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096DD99-2771-6143-9C1E-CDBBB725B1CD}" name="ALPIKA GUPTA" initials="AG" userId="S::alpika.gupta@simplilearn.com::3bb31b1e-8c09-42af-9e7f-1d59e643def1" providerId="AD"/>
  <p188:author id="{715B8AF8-144A-00E2-8E0C-C93F4678E7FD}" name="Swapnil Chettri" initials="SC" userId="S::swapnil.chettri@simplilearn.com::1b904332-7580-4210-86a6-e3a50120a2e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5670E7-65A2-44A9-BB6B-3DFD88FE9EBA}" v="14" dt="2022-06-17T07:45:02.657"/>
  </p1510:revLst>
</p1510:revInfo>
</file>

<file path=ppt/tableStyles.xml><?xml version="1.0" encoding="utf-8"?>
<a:tblStyleLst xmlns:a="http://schemas.openxmlformats.org/drawingml/2006/main" def="{B2035D41-EFAB-4621-B430-9D2B5E77F7AA}">
  <a:tblStyle styleId="{B2035D41-EFAB-4621-B430-9D2B5E77F7A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94249" autoAdjust="0"/>
  </p:normalViewPr>
  <p:slideViewPr>
    <p:cSldViewPr snapToGrid="0">
      <p:cViewPr varScale="1">
        <p:scale>
          <a:sx n="48" d="100"/>
          <a:sy n="48" d="100"/>
        </p:scale>
        <p:origin x="876" y="66"/>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microsoft.com/office/2018/10/relationships/authors" Targe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884F6-BC80-4011-9EE1-667E03A9506D}" type="doc">
      <dgm:prSet loTypeId="urn:microsoft.com/office/officeart/2008/layout/VerticalCurvedList" loCatId="list" qsTypeId="urn:microsoft.com/office/officeart/2005/8/quickstyle/3d3" qsCatId="3D" csTypeId="urn:microsoft.com/office/officeart/2005/8/colors/colorful4" csCatId="colorful" phldr="1"/>
      <dgm:spPr/>
      <dgm:t>
        <a:bodyPr/>
        <a:lstStyle/>
        <a:p>
          <a:endParaRPr lang="en-IN"/>
        </a:p>
      </dgm:t>
    </dgm:pt>
    <dgm:pt modelId="{971C2B61-42AD-40AD-A4C6-54FB7F1EB5C4}">
      <dgm:prSet phldrT="[Text]" custT="1"/>
      <dgm:spPr/>
      <dgm:t>
        <a:bodyPr/>
        <a:lstStyle/>
        <a:p>
          <a:r>
            <a:rPr lang="en-IN" sz="2200" dirty="0">
              <a:latin typeface="Open Sans" panose="020B0606030504020204" pitchFamily="34" charset="0"/>
              <a:ea typeface="Open Sans" panose="020B0606030504020204" pitchFamily="34" charset="0"/>
              <a:cs typeface="Open Sans" panose="020B0606030504020204" pitchFamily="34" charset="0"/>
            </a:rPr>
            <a:t>Using </a:t>
          </a:r>
          <a:r>
            <a:rPr lang="en-IN" sz="2200" dirty="0" err="1">
              <a:latin typeface="Open Sans" panose="020B0606030504020204" pitchFamily="34" charset="0"/>
              <a:ea typeface="Open Sans" panose="020B0606030504020204" pitchFamily="34" charset="0"/>
              <a:cs typeface="Open Sans" panose="020B0606030504020204" pitchFamily="34" charset="0"/>
            </a:rPr>
            <a:t>toDF</a:t>
          </a:r>
          <a:r>
            <a:rPr lang="en-IN" sz="2200" dirty="0">
              <a:latin typeface="Open Sans" panose="020B0606030504020204" pitchFamily="34" charset="0"/>
              <a:ea typeface="Open Sans" panose="020B0606030504020204" pitchFamily="34" charset="0"/>
              <a:cs typeface="Open Sans" panose="020B0606030504020204" pitchFamily="34" charset="0"/>
            </a:rPr>
            <a:t>()</a:t>
          </a:r>
        </a:p>
      </dgm:t>
    </dgm:pt>
    <dgm:pt modelId="{65014D2A-E49A-4CDD-92B9-09800C5B6DD1}" type="parTrans" cxnId="{7433C9BC-DDF7-4B6E-8E08-8A8D4443E54D}">
      <dgm:prSet/>
      <dgm:spPr/>
      <dgm:t>
        <a:bodyPr/>
        <a:lstStyle/>
        <a:p>
          <a:endParaRPr lang="en-IN"/>
        </a:p>
      </dgm:t>
    </dgm:pt>
    <dgm:pt modelId="{4ED98480-4C19-48EF-B296-65DC1D011F00}" type="sibTrans" cxnId="{7433C9BC-DDF7-4B6E-8E08-8A8D4443E54D}">
      <dgm:prSet/>
      <dgm:spPr/>
      <dgm:t>
        <a:bodyPr/>
        <a:lstStyle/>
        <a:p>
          <a:endParaRPr lang="en-IN"/>
        </a:p>
      </dgm:t>
    </dgm:pt>
    <dgm:pt modelId="{B767127A-FEA0-49D7-983E-47326633E094}">
      <dgm:prSet phldrT="[Text]" custT="1"/>
      <dgm:spPr/>
      <dgm:t>
        <a:bodyPr/>
        <a:lstStyle/>
        <a:p>
          <a:r>
            <a:rPr lang="en-IN" sz="2200" dirty="0">
              <a:latin typeface="Open Sans" panose="020B0606030504020204" pitchFamily="34" charset="0"/>
              <a:ea typeface="Open Sans" panose="020B0606030504020204" pitchFamily="34" charset="0"/>
              <a:cs typeface="Open Sans" panose="020B0606030504020204" pitchFamily="34" charset="0"/>
            </a:rPr>
            <a:t>Using </a:t>
          </a:r>
          <a:r>
            <a:rPr lang="en-IN" sz="2200" dirty="0" err="1">
              <a:latin typeface="Open Sans" panose="020B0606030504020204" pitchFamily="34" charset="0"/>
              <a:ea typeface="Open Sans" panose="020B0606030504020204" pitchFamily="34" charset="0"/>
              <a:cs typeface="Open Sans" panose="020B0606030504020204" pitchFamily="34" charset="0"/>
            </a:rPr>
            <a:t>createDataFrame</a:t>
          </a:r>
          <a:r>
            <a:rPr lang="en-IN" sz="2200" dirty="0">
              <a:latin typeface="Open Sans" panose="020B0606030504020204" pitchFamily="34" charset="0"/>
              <a:ea typeface="Open Sans" panose="020B0606030504020204" pitchFamily="34" charset="0"/>
              <a:cs typeface="Open Sans" panose="020B0606030504020204" pitchFamily="34" charset="0"/>
            </a:rPr>
            <a:t>()</a:t>
          </a:r>
        </a:p>
      </dgm:t>
    </dgm:pt>
    <dgm:pt modelId="{EDB2B4B8-3056-4F90-9E42-3DC7969A9A70}" type="parTrans" cxnId="{573E92DB-0761-4A85-A874-E70382CB37F1}">
      <dgm:prSet/>
      <dgm:spPr/>
      <dgm:t>
        <a:bodyPr/>
        <a:lstStyle/>
        <a:p>
          <a:endParaRPr lang="en-IN"/>
        </a:p>
      </dgm:t>
    </dgm:pt>
    <dgm:pt modelId="{C35C19B5-1786-4406-A40E-D734C345B94A}" type="sibTrans" cxnId="{573E92DB-0761-4A85-A874-E70382CB37F1}">
      <dgm:prSet/>
      <dgm:spPr/>
      <dgm:t>
        <a:bodyPr/>
        <a:lstStyle/>
        <a:p>
          <a:endParaRPr lang="en-IN"/>
        </a:p>
      </dgm:t>
    </dgm:pt>
    <dgm:pt modelId="{9894F85A-973A-4271-A742-2D37A8AB735B}">
      <dgm:prSet phldrT="[Text]" custT="1"/>
      <dgm:spPr/>
      <dgm:t>
        <a:bodyPr/>
        <a:lstStyle/>
        <a:p>
          <a:r>
            <a:rPr lang="en-US" sz="2200" dirty="0">
              <a:latin typeface="Open Sans" panose="020B0606030504020204" pitchFamily="34" charset="0"/>
              <a:ea typeface="Open Sans" panose="020B0606030504020204" pitchFamily="34" charset="0"/>
              <a:cs typeface="Open Sans" panose="020B0606030504020204" pitchFamily="34" charset="0"/>
            </a:rPr>
            <a:t>Using RDD row type and schema</a:t>
          </a:r>
          <a:endParaRPr lang="en-IN" sz="2200" dirty="0">
            <a:latin typeface="Open Sans" panose="020B0606030504020204" pitchFamily="34" charset="0"/>
            <a:ea typeface="Open Sans" panose="020B0606030504020204" pitchFamily="34" charset="0"/>
            <a:cs typeface="Open Sans" panose="020B0606030504020204" pitchFamily="34" charset="0"/>
          </a:endParaRPr>
        </a:p>
      </dgm:t>
    </dgm:pt>
    <dgm:pt modelId="{7B15A7A8-79A7-4A53-BA6B-FC9B53A687DE}" type="parTrans" cxnId="{B06D82F3-B22F-49DA-BE42-DEA7490961A9}">
      <dgm:prSet/>
      <dgm:spPr/>
      <dgm:t>
        <a:bodyPr/>
        <a:lstStyle/>
        <a:p>
          <a:endParaRPr lang="en-IN"/>
        </a:p>
      </dgm:t>
    </dgm:pt>
    <dgm:pt modelId="{53C27416-F3AE-4715-8137-FF5443C76603}" type="sibTrans" cxnId="{B06D82F3-B22F-49DA-BE42-DEA7490961A9}">
      <dgm:prSet/>
      <dgm:spPr/>
      <dgm:t>
        <a:bodyPr/>
        <a:lstStyle/>
        <a:p>
          <a:endParaRPr lang="en-IN"/>
        </a:p>
      </dgm:t>
    </dgm:pt>
    <dgm:pt modelId="{864DA9C9-2922-4625-9FD2-1189788511B8}" type="pres">
      <dgm:prSet presAssocID="{FAF884F6-BC80-4011-9EE1-667E03A9506D}" presName="Name0" presStyleCnt="0">
        <dgm:presLayoutVars>
          <dgm:chMax val="7"/>
          <dgm:chPref val="7"/>
          <dgm:dir/>
        </dgm:presLayoutVars>
      </dgm:prSet>
      <dgm:spPr/>
    </dgm:pt>
    <dgm:pt modelId="{DEB7C84B-31A4-4929-8996-694DA388B520}" type="pres">
      <dgm:prSet presAssocID="{FAF884F6-BC80-4011-9EE1-667E03A9506D}" presName="Name1" presStyleCnt="0"/>
      <dgm:spPr/>
    </dgm:pt>
    <dgm:pt modelId="{CF192BF4-E55A-4A47-AD92-413D81F518B7}" type="pres">
      <dgm:prSet presAssocID="{FAF884F6-BC80-4011-9EE1-667E03A9506D}" presName="cycle" presStyleCnt="0"/>
      <dgm:spPr/>
    </dgm:pt>
    <dgm:pt modelId="{873DDFC5-67BD-4F03-A190-1448D7962594}" type="pres">
      <dgm:prSet presAssocID="{FAF884F6-BC80-4011-9EE1-667E03A9506D}" presName="srcNode" presStyleLbl="node1" presStyleIdx="0" presStyleCnt="3"/>
      <dgm:spPr/>
    </dgm:pt>
    <dgm:pt modelId="{DAF16DF6-C712-4213-B361-FCF2A3F9262C}" type="pres">
      <dgm:prSet presAssocID="{FAF884F6-BC80-4011-9EE1-667E03A9506D}" presName="conn" presStyleLbl="parChTrans1D2" presStyleIdx="0" presStyleCnt="1"/>
      <dgm:spPr/>
    </dgm:pt>
    <dgm:pt modelId="{32C8723C-5038-46A0-A635-66E0DCB051D2}" type="pres">
      <dgm:prSet presAssocID="{FAF884F6-BC80-4011-9EE1-667E03A9506D}" presName="extraNode" presStyleLbl="node1" presStyleIdx="0" presStyleCnt="3"/>
      <dgm:spPr/>
    </dgm:pt>
    <dgm:pt modelId="{9394EA23-E396-4C02-8FB0-A9C272DC4583}" type="pres">
      <dgm:prSet presAssocID="{FAF884F6-BC80-4011-9EE1-667E03A9506D}" presName="dstNode" presStyleLbl="node1" presStyleIdx="0" presStyleCnt="3"/>
      <dgm:spPr/>
    </dgm:pt>
    <dgm:pt modelId="{BDB6090E-883F-4A7C-BA5B-0F763CD6B87E}" type="pres">
      <dgm:prSet presAssocID="{971C2B61-42AD-40AD-A4C6-54FB7F1EB5C4}" presName="text_1" presStyleLbl="node1" presStyleIdx="0" presStyleCnt="3">
        <dgm:presLayoutVars>
          <dgm:bulletEnabled val="1"/>
        </dgm:presLayoutVars>
      </dgm:prSet>
      <dgm:spPr/>
    </dgm:pt>
    <dgm:pt modelId="{65EA79F8-1DED-44BF-BB01-6302559C66EB}" type="pres">
      <dgm:prSet presAssocID="{971C2B61-42AD-40AD-A4C6-54FB7F1EB5C4}" presName="accent_1" presStyleCnt="0"/>
      <dgm:spPr/>
    </dgm:pt>
    <dgm:pt modelId="{EA7B95C9-C339-476F-87A8-1CAD2F0B8A66}" type="pres">
      <dgm:prSet presAssocID="{971C2B61-42AD-40AD-A4C6-54FB7F1EB5C4}" presName="accentRepeatNode" presStyleLbl="solidFgAcc1" presStyleIdx="0" presStyleCnt="3"/>
      <dgm:spPr/>
    </dgm:pt>
    <dgm:pt modelId="{1B90B565-5AE3-43EB-90C4-CD7178BEF62B}" type="pres">
      <dgm:prSet presAssocID="{B767127A-FEA0-49D7-983E-47326633E094}" presName="text_2" presStyleLbl="node1" presStyleIdx="1" presStyleCnt="3">
        <dgm:presLayoutVars>
          <dgm:bulletEnabled val="1"/>
        </dgm:presLayoutVars>
      </dgm:prSet>
      <dgm:spPr/>
    </dgm:pt>
    <dgm:pt modelId="{6F8CCF32-350E-4146-B204-63017432B96F}" type="pres">
      <dgm:prSet presAssocID="{B767127A-FEA0-49D7-983E-47326633E094}" presName="accent_2" presStyleCnt="0"/>
      <dgm:spPr/>
    </dgm:pt>
    <dgm:pt modelId="{93AC1780-234B-4867-B2D2-E03652CF72D5}" type="pres">
      <dgm:prSet presAssocID="{B767127A-FEA0-49D7-983E-47326633E094}" presName="accentRepeatNode" presStyleLbl="solidFgAcc1" presStyleIdx="1" presStyleCnt="3"/>
      <dgm:spPr/>
    </dgm:pt>
    <dgm:pt modelId="{8B3C1E2F-1B8F-45AC-81F2-5C7D2F8F7B1C}" type="pres">
      <dgm:prSet presAssocID="{9894F85A-973A-4271-A742-2D37A8AB735B}" presName="text_3" presStyleLbl="node1" presStyleIdx="2" presStyleCnt="3">
        <dgm:presLayoutVars>
          <dgm:bulletEnabled val="1"/>
        </dgm:presLayoutVars>
      </dgm:prSet>
      <dgm:spPr/>
    </dgm:pt>
    <dgm:pt modelId="{7072B880-EFC2-47B8-97E6-85D82E1A531A}" type="pres">
      <dgm:prSet presAssocID="{9894F85A-973A-4271-A742-2D37A8AB735B}" presName="accent_3" presStyleCnt="0"/>
      <dgm:spPr/>
    </dgm:pt>
    <dgm:pt modelId="{868F0D1A-D05C-49A2-9FA3-A99ED23662D7}" type="pres">
      <dgm:prSet presAssocID="{9894F85A-973A-4271-A742-2D37A8AB735B}" presName="accentRepeatNode" presStyleLbl="solidFgAcc1" presStyleIdx="2" presStyleCnt="3"/>
      <dgm:spPr/>
    </dgm:pt>
  </dgm:ptLst>
  <dgm:cxnLst>
    <dgm:cxn modelId="{EE8B0B07-745F-487F-9ABD-EBC356806427}" type="presOf" srcId="{4ED98480-4C19-48EF-B296-65DC1D011F00}" destId="{DAF16DF6-C712-4213-B361-FCF2A3F9262C}" srcOrd="0" destOrd="0" presId="urn:microsoft.com/office/officeart/2008/layout/VerticalCurvedList"/>
    <dgm:cxn modelId="{BBF1B57B-9617-4411-8731-E3FAB10DF331}" type="presOf" srcId="{9894F85A-973A-4271-A742-2D37A8AB735B}" destId="{8B3C1E2F-1B8F-45AC-81F2-5C7D2F8F7B1C}" srcOrd="0" destOrd="0" presId="urn:microsoft.com/office/officeart/2008/layout/VerticalCurvedList"/>
    <dgm:cxn modelId="{7433C9BC-DDF7-4B6E-8E08-8A8D4443E54D}" srcId="{FAF884F6-BC80-4011-9EE1-667E03A9506D}" destId="{971C2B61-42AD-40AD-A4C6-54FB7F1EB5C4}" srcOrd="0" destOrd="0" parTransId="{65014D2A-E49A-4CDD-92B9-09800C5B6DD1}" sibTransId="{4ED98480-4C19-48EF-B296-65DC1D011F00}"/>
    <dgm:cxn modelId="{9307DDBE-DDE5-4E59-BC0E-86E351EF9C64}" type="presOf" srcId="{971C2B61-42AD-40AD-A4C6-54FB7F1EB5C4}" destId="{BDB6090E-883F-4A7C-BA5B-0F763CD6B87E}" srcOrd="0" destOrd="0" presId="urn:microsoft.com/office/officeart/2008/layout/VerticalCurvedList"/>
    <dgm:cxn modelId="{B1C2C3C1-F199-4FF7-8EDF-7CFDC7EC5ACD}" type="presOf" srcId="{FAF884F6-BC80-4011-9EE1-667E03A9506D}" destId="{864DA9C9-2922-4625-9FD2-1189788511B8}" srcOrd="0" destOrd="0" presId="urn:microsoft.com/office/officeart/2008/layout/VerticalCurvedList"/>
    <dgm:cxn modelId="{573E92DB-0761-4A85-A874-E70382CB37F1}" srcId="{FAF884F6-BC80-4011-9EE1-667E03A9506D}" destId="{B767127A-FEA0-49D7-983E-47326633E094}" srcOrd="1" destOrd="0" parTransId="{EDB2B4B8-3056-4F90-9E42-3DC7969A9A70}" sibTransId="{C35C19B5-1786-4406-A40E-D734C345B94A}"/>
    <dgm:cxn modelId="{B06D82F3-B22F-49DA-BE42-DEA7490961A9}" srcId="{FAF884F6-BC80-4011-9EE1-667E03A9506D}" destId="{9894F85A-973A-4271-A742-2D37A8AB735B}" srcOrd="2" destOrd="0" parTransId="{7B15A7A8-79A7-4A53-BA6B-FC9B53A687DE}" sibTransId="{53C27416-F3AE-4715-8137-FF5443C76603}"/>
    <dgm:cxn modelId="{E3963FFB-6DF9-48E9-99FF-8FA8DEE9CC30}" type="presOf" srcId="{B767127A-FEA0-49D7-983E-47326633E094}" destId="{1B90B565-5AE3-43EB-90C4-CD7178BEF62B}" srcOrd="0" destOrd="0" presId="urn:microsoft.com/office/officeart/2008/layout/VerticalCurvedList"/>
    <dgm:cxn modelId="{4E37EF1B-8389-45D9-98CA-C28684C8C680}" type="presParOf" srcId="{864DA9C9-2922-4625-9FD2-1189788511B8}" destId="{DEB7C84B-31A4-4929-8996-694DA388B520}" srcOrd="0" destOrd="0" presId="urn:microsoft.com/office/officeart/2008/layout/VerticalCurvedList"/>
    <dgm:cxn modelId="{3427B01E-0316-4A52-A3BC-A109B036A266}" type="presParOf" srcId="{DEB7C84B-31A4-4929-8996-694DA388B520}" destId="{CF192BF4-E55A-4A47-AD92-413D81F518B7}" srcOrd="0" destOrd="0" presId="urn:microsoft.com/office/officeart/2008/layout/VerticalCurvedList"/>
    <dgm:cxn modelId="{D655CDAC-EB1B-44A8-B304-FD208CB8D6A5}" type="presParOf" srcId="{CF192BF4-E55A-4A47-AD92-413D81F518B7}" destId="{873DDFC5-67BD-4F03-A190-1448D7962594}" srcOrd="0" destOrd="0" presId="urn:microsoft.com/office/officeart/2008/layout/VerticalCurvedList"/>
    <dgm:cxn modelId="{0F5B2DB5-F01F-4D1D-BEF3-4A477846A377}" type="presParOf" srcId="{CF192BF4-E55A-4A47-AD92-413D81F518B7}" destId="{DAF16DF6-C712-4213-B361-FCF2A3F9262C}" srcOrd="1" destOrd="0" presId="urn:microsoft.com/office/officeart/2008/layout/VerticalCurvedList"/>
    <dgm:cxn modelId="{D76450D5-E55E-4329-B6A5-4BC6E1CD508A}" type="presParOf" srcId="{CF192BF4-E55A-4A47-AD92-413D81F518B7}" destId="{32C8723C-5038-46A0-A635-66E0DCB051D2}" srcOrd="2" destOrd="0" presId="urn:microsoft.com/office/officeart/2008/layout/VerticalCurvedList"/>
    <dgm:cxn modelId="{B10C937F-E0F6-4918-AF47-51EA175EBA0E}" type="presParOf" srcId="{CF192BF4-E55A-4A47-AD92-413D81F518B7}" destId="{9394EA23-E396-4C02-8FB0-A9C272DC4583}" srcOrd="3" destOrd="0" presId="urn:microsoft.com/office/officeart/2008/layout/VerticalCurvedList"/>
    <dgm:cxn modelId="{274A7AFF-CD4D-489C-B8AF-5247DD093A92}" type="presParOf" srcId="{DEB7C84B-31A4-4929-8996-694DA388B520}" destId="{BDB6090E-883F-4A7C-BA5B-0F763CD6B87E}" srcOrd="1" destOrd="0" presId="urn:microsoft.com/office/officeart/2008/layout/VerticalCurvedList"/>
    <dgm:cxn modelId="{341481F8-994E-4027-B3F0-ED4CF52E6767}" type="presParOf" srcId="{DEB7C84B-31A4-4929-8996-694DA388B520}" destId="{65EA79F8-1DED-44BF-BB01-6302559C66EB}" srcOrd="2" destOrd="0" presId="urn:microsoft.com/office/officeart/2008/layout/VerticalCurvedList"/>
    <dgm:cxn modelId="{F9556C4B-AF01-46B0-B32C-BB7302AF530D}" type="presParOf" srcId="{65EA79F8-1DED-44BF-BB01-6302559C66EB}" destId="{EA7B95C9-C339-476F-87A8-1CAD2F0B8A66}" srcOrd="0" destOrd="0" presId="urn:microsoft.com/office/officeart/2008/layout/VerticalCurvedList"/>
    <dgm:cxn modelId="{9EC98EE8-0AA8-401C-96D9-B6D14DB1EE44}" type="presParOf" srcId="{DEB7C84B-31A4-4929-8996-694DA388B520}" destId="{1B90B565-5AE3-43EB-90C4-CD7178BEF62B}" srcOrd="3" destOrd="0" presId="urn:microsoft.com/office/officeart/2008/layout/VerticalCurvedList"/>
    <dgm:cxn modelId="{7094B296-481F-4A3F-AA0B-D93037769E71}" type="presParOf" srcId="{DEB7C84B-31A4-4929-8996-694DA388B520}" destId="{6F8CCF32-350E-4146-B204-63017432B96F}" srcOrd="4" destOrd="0" presId="urn:microsoft.com/office/officeart/2008/layout/VerticalCurvedList"/>
    <dgm:cxn modelId="{94EB2FD2-1599-428E-B1B8-276D071D0953}" type="presParOf" srcId="{6F8CCF32-350E-4146-B204-63017432B96F}" destId="{93AC1780-234B-4867-B2D2-E03652CF72D5}" srcOrd="0" destOrd="0" presId="urn:microsoft.com/office/officeart/2008/layout/VerticalCurvedList"/>
    <dgm:cxn modelId="{D8F6BD68-8CB1-4F2E-80E5-7728B1157B96}" type="presParOf" srcId="{DEB7C84B-31A4-4929-8996-694DA388B520}" destId="{8B3C1E2F-1B8F-45AC-81F2-5C7D2F8F7B1C}" srcOrd="5" destOrd="0" presId="urn:microsoft.com/office/officeart/2008/layout/VerticalCurvedList"/>
    <dgm:cxn modelId="{80826307-3972-4B05-84E5-40E66D743A3E}" type="presParOf" srcId="{DEB7C84B-31A4-4929-8996-694DA388B520}" destId="{7072B880-EFC2-47B8-97E6-85D82E1A531A}" srcOrd="6" destOrd="0" presId="urn:microsoft.com/office/officeart/2008/layout/VerticalCurvedList"/>
    <dgm:cxn modelId="{2E4C0514-C914-4D85-88EF-8CCD11B7EA7D}" type="presParOf" srcId="{7072B880-EFC2-47B8-97E6-85D82E1A531A}" destId="{868F0D1A-D05C-49A2-9FA3-A99ED23662D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16DF6-C712-4213-B361-FCF2A3F9262C}">
      <dsp:nvSpPr>
        <dsp:cNvPr id="0" name=""/>
        <dsp:cNvSpPr/>
      </dsp:nvSpPr>
      <dsp:spPr>
        <a:xfrm>
          <a:off x="-4228991" y="-648865"/>
          <a:ext cx="5038812" cy="5038812"/>
        </a:xfrm>
        <a:prstGeom prst="blockArc">
          <a:avLst>
            <a:gd name="adj1" fmla="val 18900000"/>
            <a:gd name="adj2" fmla="val 2700000"/>
            <a:gd name="adj3" fmla="val 429"/>
          </a:avLst>
        </a:prstGeom>
        <a:noFill/>
        <a:ln w="25400" cap="flat" cmpd="sng" algn="ctr">
          <a:solidFill>
            <a:schemeClr val="accent5">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DB6090E-883F-4A7C-BA5B-0F763CD6B87E}">
      <dsp:nvSpPr>
        <dsp:cNvPr id="0" name=""/>
        <dsp:cNvSpPr/>
      </dsp:nvSpPr>
      <dsp:spPr>
        <a:xfrm>
          <a:off x="520802" y="374108"/>
          <a:ext cx="5301083" cy="748216"/>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93897" tIns="55880" rIns="55880" bIns="55880" numCol="1" spcCol="1270" anchor="ctr" anchorCtr="0">
          <a:noAutofit/>
        </a:bodyPr>
        <a:lstStyle/>
        <a:p>
          <a:pPr marL="0" lvl="0" indent="0" algn="l" defTabSz="977900">
            <a:lnSpc>
              <a:spcPct val="90000"/>
            </a:lnSpc>
            <a:spcBef>
              <a:spcPct val="0"/>
            </a:spcBef>
            <a:spcAft>
              <a:spcPct val="35000"/>
            </a:spcAft>
            <a:buNone/>
          </a:pPr>
          <a:r>
            <a:rPr lang="en-IN" sz="2200" kern="1200" dirty="0">
              <a:latin typeface="Open Sans" panose="020B0606030504020204" pitchFamily="34" charset="0"/>
              <a:ea typeface="Open Sans" panose="020B0606030504020204" pitchFamily="34" charset="0"/>
              <a:cs typeface="Open Sans" panose="020B0606030504020204" pitchFamily="34" charset="0"/>
            </a:rPr>
            <a:t>Using </a:t>
          </a:r>
          <a:r>
            <a:rPr lang="en-IN" sz="2200" kern="1200" dirty="0" err="1">
              <a:latin typeface="Open Sans" panose="020B0606030504020204" pitchFamily="34" charset="0"/>
              <a:ea typeface="Open Sans" panose="020B0606030504020204" pitchFamily="34" charset="0"/>
              <a:cs typeface="Open Sans" panose="020B0606030504020204" pitchFamily="34" charset="0"/>
            </a:rPr>
            <a:t>toDF</a:t>
          </a:r>
          <a:r>
            <a:rPr lang="en-IN" sz="2200" kern="1200" dirty="0">
              <a:latin typeface="Open Sans" panose="020B0606030504020204" pitchFamily="34" charset="0"/>
              <a:ea typeface="Open Sans" panose="020B0606030504020204" pitchFamily="34" charset="0"/>
              <a:cs typeface="Open Sans" panose="020B0606030504020204" pitchFamily="34" charset="0"/>
            </a:rPr>
            <a:t>()</a:t>
          </a:r>
        </a:p>
      </dsp:txBody>
      <dsp:txXfrm>
        <a:off x="520802" y="374108"/>
        <a:ext cx="5301083" cy="748216"/>
      </dsp:txXfrm>
    </dsp:sp>
    <dsp:sp modelId="{EA7B95C9-C339-476F-87A8-1CAD2F0B8A66}">
      <dsp:nvSpPr>
        <dsp:cNvPr id="0" name=""/>
        <dsp:cNvSpPr/>
      </dsp:nvSpPr>
      <dsp:spPr>
        <a:xfrm>
          <a:off x="53167" y="280581"/>
          <a:ext cx="935270" cy="93527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1B90B565-5AE3-43EB-90C4-CD7178BEF62B}">
      <dsp:nvSpPr>
        <dsp:cNvPr id="0" name=""/>
        <dsp:cNvSpPr/>
      </dsp:nvSpPr>
      <dsp:spPr>
        <a:xfrm>
          <a:off x="792779" y="1496432"/>
          <a:ext cx="5029106" cy="748216"/>
        </a:xfrm>
        <a:prstGeom prst="rect">
          <a:avLst/>
        </a:prstGeom>
        <a:solidFill>
          <a:schemeClr val="accent4">
            <a:hueOff val="5197846"/>
            <a:satOff val="-23984"/>
            <a:lumOff val="88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93897" tIns="55880" rIns="55880" bIns="55880" numCol="1" spcCol="1270" anchor="ctr" anchorCtr="0">
          <a:noAutofit/>
        </a:bodyPr>
        <a:lstStyle/>
        <a:p>
          <a:pPr marL="0" lvl="0" indent="0" algn="l" defTabSz="977900">
            <a:lnSpc>
              <a:spcPct val="90000"/>
            </a:lnSpc>
            <a:spcBef>
              <a:spcPct val="0"/>
            </a:spcBef>
            <a:spcAft>
              <a:spcPct val="35000"/>
            </a:spcAft>
            <a:buNone/>
          </a:pPr>
          <a:r>
            <a:rPr lang="en-IN" sz="2200" kern="1200" dirty="0">
              <a:latin typeface="Open Sans" panose="020B0606030504020204" pitchFamily="34" charset="0"/>
              <a:ea typeface="Open Sans" panose="020B0606030504020204" pitchFamily="34" charset="0"/>
              <a:cs typeface="Open Sans" panose="020B0606030504020204" pitchFamily="34" charset="0"/>
            </a:rPr>
            <a:t>Using </a:t>
          </a:r>
          <a:r>
            <a:rPr lang="en-IN" sz="2200" kern="1200" dirty="0" err="1">
              <a:latin typeface="Open Sans" panose="020B0606030504020204" pitchFamily="34" charset="0"/>
              <a:ea typeface="Open Sans" panose="020B0606030504020204" pitchFamily="34" charset="0"/>
              <a:cs typeface="Open Sans" panose="020B0606030504020204" pitchFamily="34" charset="0"/>
            </a:rPr>
            <a:t>createDataFrame</a:t>
          </a:r>
          <a:r>
            <a:rPr lang="en-IN" sz="2200" kern="1200" dirty="0">
              <a:latin typeface="Open Sans" panose="020B0606030504020204" pitchFamily="34" charset="0"/>
              <a:ea typeface="Open Sans" panose="020B0606030504020204" pitchFamily="34" charset="0"/>
              <a:cs typeface="Open Sans" panose="020B0606030504020204" pitchFamily="34" charset="0"/>
            </a:rPr>
            <a:t>()</a:t>
          </a:r>
        </a:p>
      </dsp:txBody>
      <dsp:txXfrm>
        <a:off x="792779" y="1496432"/>
        <a:ext cx="5029106" cy="748216"/>
      </dsp:txXfrm>
    </dsp:sp>
    <dsp:sp modelId="{93AC1780-234B-4867-B2D2-E03652CF72D5}">
      <dsp:nvSpPr>
        <dsp:cNvPr id="0" name=""/>
        <dsp:cNvSpPr/>
      </dsp:nvSpPr>
      <dsp:spPr>
        <a:xfrm>
          <a:off x="325144" y="1402905"/>
          <a:ext cx="935270" cy="93527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B3C1E2F-1B8F-45AC-81F2-5C7D2F8F7B1C}">
      <dsp:nvSpPr>
        <dsp:cNvPr id="0" name=""/>
        <dsp:cNvSpPr/>
      </dsp:nvSpPr>
      <dsp:spPr>
        <a:xfrm>
          <a:off x="520802" y="2618756"/>
          <a:ext cx="5301083" cy="748216"/>
        </a:xfrm>
        <a:prstGeom prst="rect">
          <a:avLst/>
        </a:prstGeom>
        <a:solidFill>
          <a:schemeClr val="accent4">
            <a:hueOff val="10395692"/>
            <a:satOff val="-47968"/>
            <a:lumOff val="176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9389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Open Sans" panose="020B0606030504020204" pitchFamily="34" charset="0"/>
              <a:ea typeface="Open Sans" panose="020B0606030504020204" pitchFamily="34" charset="0"/>
              <a:cs typeface="Open Sans" panose="020B0606030504020204" pitchFamily="34" charset="0"/>
            </a:rPr>
            <a:t>Using RDD row type and schema</a:t>
          </a:r>
          <a:endParaRPr lang="en-IN" sz="2200" kern="1200" dirty="0">
            <a:latin typeface="Open Sans" panose="020B0606030504020204" pitchFamily="34" charset="0"/>
            <a:ea typeface="Open Sans" panose="020B0606030504020204" pitchFamily="34" charset="0"/>
            <a:cs typeface="Open Sans" panose="020B0606030504020204" pitchFamily="34" charset="0"/>
          </a:endParaRPr>
        </a:p>
      </dsp:txBody>
      <dsp:txXfrm>
        <a:off x="520802" y="2618756"/>
        <a:ext cx="5301083" cy="748216"/>
      </dsp:txXfrm>
    </dsp:sp>
    <dsp:sp modelId="{868F0D1A-D05C-49A2-9FA3-A99ED23662D7}">
      <dsp:nvSpPr>
        <dsp:cNvPr id="0" name=""/>
        <dsp:cNvSpPr/>
      </dsp:nvSpPr>
      <dsp:spPr>
        <a:xfrm>
          <a:off x="53167" y="2525229"/>
          <a:ext cx="935270" cy="93527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6404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Explain the Diagram with components.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1947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rtl="0" fontAlgn="ctr">
              <a:spcBef>
                <a:spcPts val="0"/>
              </a:spcBef>
              <a:spcAft>
                <a:spcPts val="0"/>
              </a:spcAft>
            </a:pPr>
            <a:r>
              <a:rPr lang="en-IN" sz="1800" b="0" i="0" u="none" strike="noStrike" dirty="0">
                <a:solidFill>
                  <a:srgbClr val="000000"/>
                </a:solidFill>
                <a:effectLst/>
                <a:latin typeface="Arial" panose="020B0604020202020204" pitchFamily="34" charset="0"/>
              </a:rPr>
              <a:t>Parameters:</a:t>
            </a:r>
            <a:endParaRPr lang="en-IN" sz="1800" b="0" i="0" u="none" strike="noStrike" dirty="0">
              <a:effectLst/>
              <a:latin typeface="Arial" panose="020B0604020202020204" pitchFamily="34" charset="0"/>
            </a:endParaRPr>
          </a:p>
          <a:p>
            <a:pPr marR="0" algn="l" rtl="0" fontAlgn="ctr">
              <a:spcBef>
                <a:spcPts val="0"/>
              </a:spcBef>
              <a:spcAft>
                <a:spcPts val="0"/>
              </a:spcAft>
            </a:pPr>
            <a:r>
              <a:rPr lang="en-US" sz="1800" b="1" i="0" u="none" strike="noStrike" dirty="0" err="1">
                <a:solidFill>
                  <a:srgbClr val="000000"/>
                </a:solidFill>
                <a:effectLst/>
                <a:latin typeface="Arial" panose="020B0604020202020204" pitchFamily="34" charset="0"/>
              </a:rPr>
              <a:t>sparkContext</a:t>
            </a:r>
            <a:r>
              <a:rPr lang="en-US" sz="1800" b="0" i="0" u="none" strike="noStrike" dirty="0">
                <a:solidFill>
                  <a:srgbClr val="000000"/>
                </a:solidFill>
                <a:effectLst/>
                <a:latin typeface="Arial" panose="020B0604020202020204" pitchFamily="34" charset="0"/>
              </a:rPr>
              <a:t> – The SparkContext backing this </a:t>
            </a:r>
            <a:r>
              <a:rPr lang="en-US" sz="1800" b="0" i="0" u="none" strike="noStrike" dirty="0" err="1">
                <a:solidFill>
                  <a:srgbClr val="000000"/>
                </a:solidFill>
                <a:effectLst/>
                <a:latin typeface="Arial" panose="020B0604020202020204" pitchFamily="34" charset="0"/>
              </a:rPr>
              <a:t>SQLContext</a:t>
            </a:r>
            <a:r>
              <a:rPr lang="en-US" sz="1800" b="0" i="0" u="none" strike="noStrike" dirty="0">
                <a:solidFill>
                  <a:srgbClr val="000000"/>
                </a:solidFill>
                <a:effectLst/>
                <a:latin typeface="Arial" panose="020B0604020202020204" pitchFamily="34" charset="0"/>
              </a:rPr>
              <a:t>.</a:t>
            </a:r>
            <a:endParaRPr lang="en-IN" sz="1800" b="0" i="0" u="none" strike="noStrike" dirty="0">
              <a:effectLst/>
              <a:latin typeface="Arial" panose="020B0604020202020204" pitchFamily="34" charset="0"/>
            </a:endParaRPr>
          </a:p>
          <a:p>
            <a:pPr marR="0" algn="l" rtl="0" fontAlgn="ctr">
              <a:spcBef>
                <a:spcPts val="0"/>
              </a:spcBef>
              <a:spcAft>
                <a:spcPts val="0"/>
              </a:spcAft>
            </a:pPr>
            <a:r>
              <a:rPr lang="en-US" sz="1800" b="1" i="0" u="none" strike="noStrike" dirty="0" err="1">
                <a:solidFill>
                  <a:srgbClr val="000000"/>
                </a:solidFill>
                <a:effectLst/>
                <a:latin typeface="Arial" panose="020B0604020202020204" pitchFamily="34" charset="0"/>
              </a:rPr>
              <a:t>sqlContext</a:t>
            </a:r>
            <a:r>
              <a:rPr lang="en-US" sz="1800" b="0" i="0" u="none" strike="noStrike" dirty="0">
                <a:solidFill>
                  <a:srgbClr val="000000"/>
                </a:solidFill>
                <a:effectLst/>
                <a:latin typeface="Arial" panose="020B0604020202020204" pitchFamily="34" charset="0"/>
              </a:rPr>
              <a:t> – An optional JVM Scala </a:t>
            </a:r>
            <a:r>
              <a:rPr lang="en-US" sz="1800" b="0" i="0" u="none" strike="noStrike" dirty="0" err="1">
                <a:solidFill>
                  <a:srgbClr val="000000"/>
                </a:solidFill>
                <a:effectLst/>
                <a:latin typeface="Arial" panose="020B0604020202020204" pitchFamily="34" charset="0"/>
              </a:rPr>
              <a:t>SQLContext</a:t>
            </a:r>
            <a:r>
              <a:rPr lang="en-US" sz="1800" b="0" i="0" u="none" strike="noStrike" dirty="0">
                <a:solidFill>
                  <a:srgbClr val="000000"/>
                </a:solidFill>
                <a:effectLst/>
                <a:latin typeface="Arial" panose="020B0604020202020204" pitchFamily="34" charset="0"/>
              </a:rPr>
              <a:t>. If set, we do not instantiate a new </a:t>
            </a:r>
            <a:r>
              <a:rPr lang="en-US" sz="1800" b="0" i="0" u="none" strike="noStrike" dirty="0" err="1">
                <a:solidFill>
                  <a:srgbClr val="000000"/>
                </a:solidFill>
                <a:effectLst/>
                <a:latin typeface="Arial" panose="020B0604020202020204" pitchFamily="34" charset="0"/>
              </a:rPr>
              <a:t>SQLContext</a:t>
            </a:r>
            <a:r>
              <a:rPr lang="en-US" sz="1800" b="0" i="0" u="none" strike="noStrike" dirty="0">
                <a:solidFill>
                  <a:srgbClr val="000000"/>
                </a:solidFill>
                <a:effectLst/>
                <a:latin typeface="Arial" panose="020B0604020202020204" pitchFamily="34" charset="0"/>
              </a:rPr>
              <a:t> in the JVM, instead we make all calls to this object.</a:t>
            </a:r>
            <a:endParaRPr lang="en-IN" sz="1800" b="0" i="0" u="none" strike="noStrike" dirty="0">
              <a:effectLst/>
              <a:latin typeface="Arial" panose="020B0604020202020204" pitchFamily="34"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1412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4687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7" name="Google Shape;106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1"/>
              <a:t>Trainer Notes:</a:t>
            </a:r>
            <a:endParaRPr/>
          </a:p>
          <a:p>
            <a:pPr marL="0" marR="0" lvl="0" indent="0" algn="l" rtl="0">
              <a:lnSpc>
                <a:spcPct val="100000"/>
              </a:lnSpc>
              <a:spcBef>
                <a:spcPts val="0"/>
              </a:spcBef>
              <a:spcAft>
                <a:spcPts val="0"/>
              </a:spcAft>
              <a:buClr>
                <a:srgbClr val="000000"/>
              </a:buClr>
              <a:buSzPts val="1400"/>
              <a:buFont typeface="Arial"/>
              <a:buNone/>
            </a:pPr>
            <a:r>
              <a:rPr lang="en-US"/>
              <a:t>Explain both the points in detail.</a:t>
            </a:r>
            <a:endParaRPr/>
          </a:p>
        </p:txBody>
      </p:sp>
      <p:sp>
        <p:nvSpPr>
          <p:cNvPr id="1068" name="Google Shape;106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827754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4" name="Google Shape;108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085" name="Google Shape;108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2487298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Trainer Notes:</a:t>
            </a:r>
          </a:p>
          <a:p>
            <a:pPr>
              <a:buFont typeface="Arial" panose="020B0604020202020204" pitchFamily="34" charset="0"/>
              <a:buChar char="•"/>
            </a:pPr>
            <a:r>
              <a:rPr lang="en-US" sz="12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above method takes the schema argument to specify the schema of the </a:t>
            </a:r>
            <a:r>
              <a:rPr lang="en-US" sz="1200" b="0" i="0" u="none" strike="noStrik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DataFrame</a:t>
            </a:r>
            <a:r>
              <a:rPr lang="en-US" sz="12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a:p>
            <a:pPr>
              <a:buFont typeface="Arial" panose="020B0604020202020204" pitchFamily="34" charset="0"/>
              <a:buChar char="•"/>
            </a:pPr>
            <a:r>
              <a:rPr lang="en-US" sz="12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Schema can be provided using a list of column names. The type information for each column is inferred from the data.</a:t>
            </a:r>
          </a:p>
          <a:p>
            <a:pPr>
              <a:buFont typeface="Arial" panose="020B0604020202020204" pitchFamily="34" charset="0"/>
              <a:buChar char="•"/>
            </a:pPr>
            <a:r>
              <a:rPr lang="en-US" sz="12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When Schema is None, </a:t>
            </a:r>
            <a:r>
              <a:rPr lang="en-US" sz="1200" b="0" i="0" u="none" strike="noStrik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pyspark</a:t>
            </a:r>
            <a:r>
              <a:rPr lang="en-US" sz="12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try to infer the schema from data itself. In this scenario data should be an RDD of type row, named tuple or dict.</a:t>
            </a:r>
          </a:p>
          <a:p>
            <a:pPr>
              <a:buFont typeface="Arial" panose="020B0604020202020204" pitchFamily="34" charset="0"/>
              <a:buChar char="•"/>
            </a:pPr>
            <a:r>
              <a:rPr lang="en-US" sz="12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Schema can be provided using </a:t>
            </a:r>
            <a:r>
              <a:rPr lang="en-US" sz="1200" b="0" i="0" u="none" strike="noStrik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pyspark.sql.types.DataType</a:t>
            </a:r>
            <a:r>
              <a:rPr lang="en-US" sz="12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or a datatype string. In this scenario the type should match the real data, otherwise exception will be thrown.</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8322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09: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t>Trainer Notes:</a:t>
            </a:r>
            <a:endParaRPr/>
          </a:p>
          <a:p>
            <a:pPr marL="0" marR="0" lvl="0" indent="0" algn="l" rtl="0">
              <a:lnSpc>
                <a:spcPct val="100000"/>
              </a:lnSpc>
              <a:spcBef>
                <a:spcPts val="0"/>
              </a:spcBef>
              <a:spcAft>
                <a:spcPts val="0"/>
              </a:spcAft>
              <a:buClr>
                <a:srgbClr val="000000"/>
              </a:buClr>
              <a:buSzPts val="1400"/>
              <a:buFont typeface="Arial"/>
              <a:buNone/>
            </a:pPr>
            <a:r>
              <a:rPr lang="en-US" sz="1600"/>
              <a:t>Explain each mode in detail.</a:t>
            </a:r>
            <a:endParaRPr sz="1600" b="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600">
              <a:solidFill>
                <a:schemeClr val="dk1"/>
              </a:solidFill>
              <a:latin typeface="Open Sans"/>
              <a:ea typeface="Open Sans"/>
              <a:cs typeface="Open Sans"/>
              <a:sym typeface="Open Sans"/>
            </a:endParaRPr>
          </a:p>
        </p:txBody>
      </p:sp>
      <p:sp>
        <p:nvSpPr>
          <p:cNvPr id="1356" name="Google Shape;1356;p10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09: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t>Trainer Notes:</a:t>
            </a:r>
            <a:endParaRPr/>
          </a:p>
          <a:p>
            <a:pPr marL="0" marR="0" lvl="0" indent="0" algn="l" rtl="0">
              <a:lnSpc>
                <a:spcPct val="100000"/>
              </a:lnSpc>
              <a:spcBef>
                <a:spcPts val="0"/>
              </a:spcBef>
              <a:spcAft>
                <a:spcPts val="0"/>
              </a:spcAft>
              <a:buClr>
                <a:srgbClr val="000000"/>
              </a:buClr>
              <a:buSzPts val="1400"/>
              <a:buFont typeface="Arial"/>
              <a:buNone/>
            </a:pPr>
            <a:r>
              <a:rPr lang="en-US" sz="1600"/>
              <a:t>Explain each mode in detail.</a:t>
            </a:r>
            <a:endParaRPr sz="1600" b="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600">
              <a:solidFill>
                <a:schemeClr val="dk1"/>
              </a:solidFill>
              <a:latin typeface="Open Sans"/>
              <a:ea typeface="Open Sans"/>
              <a:cs typeface="Open Sans"/>
              <a:sym typeface="Open Sans"/>
            </a:endParaRPr>
          </a:p>
        </p:txBody>
      </p:sp>
      <p:sp>
        <p:nvSpPr>
          <p:cNvPr id="1356" name="Google Shape;1356;p10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2319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09: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t>Trainer Notes:</a:t>
            </a:r>
            <a:endParaRPr/>
          </a:p>
          <a:p>
            <a:pPr marL="0" marR="0" lvl="0" indent="0" algn="l" rtl="0">
              <a:lnSpc>
                <a:spcPct val="100000"/>
              </a:lnSpc>
              <a:spcBef>
                <a:spcPts val="0"/>
              </a:spcBef>
              <a:spcAft>
                <a:spcPts val="0"/>
              </a:spcAft>
              <a:buClr>
                <a:srgbClr val="000000"/>
              </a:buClr>
              <a:buSzPts val="1400"/>
              <a:buFont typeface="Arial"/>
              <a:buNone/>
            </a:pPr>
            <a:r>
              <a:rPr lang="en-US" sz="1600"/>
              <a:t>Explain each mode in detail.</a:t>
            </a:r>
            <a:endParaRPr sz="1600" b="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600">
              <a:solidFill>
                <a:schemeClr val="dk1"/>
              </a:solidFill>
              <a:latin typeface="Open Sans"/>
              <a:ea typeface="Open Sans"/>
              <a:cs typeface="Open Sans"/>
              <a:sym typeface="Open Sans"/>
            </a:endParaRPr>
          </a:p>
        </p:txBody>
      </p:sp>
      <p:sp>
        <p:nvSpPr>
          <p:cNvPr id="1356" name="Google Shape;1356;p10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5366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09: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t>Trainer Notes:</a:t>
            </a:r>
            <a:endParaRPr/>
          </a:p>
          <a:p>
            <a:pPr marL="0" marR="0" lvl="0" indent="0" algn="l" rtl="0">
              <a:lnSpc>
                <a:spcPct val="100000"/>
              </a:lnSpc>
              <a:spcBef>
                <a:spcPts val="0"/>
              </a:spcBef>
              <a:spcAft>
                <a:spcPts val="0"/>
              </a:spcAft>
              <a:buClr>
                <a:srgbClr val="000000"/>
              </a:buClr>
              <a:buSzPts val="1400"/>
              <a:buFont typeface="Arial"/>
              <a:buNone/>
            </a:pPr>
            <a:r>
              <a:rPr lang="en-US" sz="1600"/>
              <a:t>Explain each mode in detail.</a:t>
            </a:r>
            <a:endParaRPr sz="1600" b="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600">
              <a:solidFill>
                <a:schemeClr val="dk1"/>
              </a:solidFill>
              <a:latin typeface="Open Sans"/>
              <a:ea typeface="Open Sans"/>
              <a:cs typeface="Open Sans"/>
              <a:sym typeface="Open Sans"/>
            </a:endParaRPr>
          </a:p>
        </p:txBody>
      </p:sp>
      <p:sp>
        <p:nvSpPr>
          <p:cNvPr id="1356" name="Google Shape;1356;p10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9856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6361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1044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Trainer Notes:</a:t>
            </a:r>
          </a:p>
          <a:p>
            <a:pPr marL="571500" indent="-342900" algn="l">
              <a:lnSpc>
                <a:spcPct val="115000"/>
              </a:lnSpc>
              <a:buFont typeface="Arial" panose="020B0604020202020204" pitchFamily="34" charset="0"/>
              <a:buChar char="•"/>
            </a:pPr>
            <a:r>
              <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 need to call integration of hive with spark to leverage the current tables produced in hive. </a:t>
            </a:r>
          </a:p>
          <a:p>
            <a:pPr marL="571500" indent="-342900" algn="l">
              <a:lnSpc>
                <a:spcPct val="115000"/>
              </a:lnSpc>
              <a:buFont typeface="Arial" panose="020B0604020202020204" pitchFamily="34" charset="0"/>
              <a:buChar char="•"/>
            </a:pPr>
            <a:r>
              <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 do this we need below integration points:</a:t>
            </a:r>
          </a:p>
          <a:p>
            <a:pPr marL="571500" indent="-342900" algn="l">
              <a:lnSpc>
                <a:spcPct val="115000"/>
              </a:lnSpc>
              <a:buFont typeface="Arial" panose="020B0604020202020204" pitchFamily="34" charset="0"/>
              <a:buChar char="•"/>
            </a:pPr>
            <a:r>
              <a:rPr lang="en-US" sz="12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HiveContext</a:t>
            </a:r>
            <a:r>
              <a:rPr lang="en-US" sz="1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HiveContext</a:t>
            </a:r>
            <a:r>
              <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a super set of the </a:t>
            </a:r>
            <a:r>
              <a:rPr lang="en-US" sz="1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SQLContext</a:t>
            </a:r>
            <a:r>
              <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which supports writing queries using the HiveQL parser, access to Hive UDFs, and the ability to read data from Hive tables.</a:t>
            </a:r>
          </a:p>
          <a:p>
            <a:pPr marL="571500" indent="-342900" algn="l">
              <a:lnSpc>
                <a:spcPct val="115000"/>
              </a:lnSpc>
              <a:buFont typeface="Arial" panose="020B0604020202020204" pitchFamily="34" charset="0"/>
              <a:buChar char="•"/>
            </a:pPr>
            <a:r>
              <a:rPr lang="en-US" sz="12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Metastore</a:t>
            </a:r>
            <a:r>
              <a:rPr lang="en-US" sz="1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URI:</a:t>
            </a:r>
            <a:r>
              <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It confirms the location of the </a:t>
            </a:r>
            <a:r>
              <a:rPr lang="en-US" sz="1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metastore</a:t>
            </a:r>
            <a:r>
              <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which can be used by spark. This is the main integration point.</a:t>
            </a:r>
          </a:p>
          <a:p>
            <a:pPr marL="571500" indent="-342900" algn="l">
              <a:lnSpc>
                <a:spcPct val="115000"/>
              </a:lnSpc>
              <a:buFont typeface="Arial" panose="020B0604020202020204" pitchFamily="34" charset="0"/>
              <a:buChar char="•"/>
            </a:pPr>
            <a:r>
              <a:rPr lang="en-US" sz="1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Read Data:</a:t>
            </a:r>
            <a:r>
              <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As the </a:t>
            </a:r>
            <a:r>
              <a:rPr lang="en-US" sz="1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DataFrame</a:t>
            </a:r>
            <a:r>
              <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created we can directly call table from spark SQL.</a:t>
            </a:r>
            <a:endParaRPr lang="en-I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lnSpc>
                <a:spcPct val="115000"/>
              </a:lnSpc>
            </a:pPr>
            <a:endParaRPr lang="en-IN"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2477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2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p29:notes"/>
          <p:cNvSpPr txBox="1">
            <a:spLocks noGrp="1"/>
          </p:cNvSpPr>
          <p:nvPr>
            <p:ph type="body" idx="1"/>
          </p:nvPr>
        </p:nvSpPr>
        <p:spPr>
          <a:xfrm>
            <a:off x="685801" y="4786362"/>
            <a:ext cx="5486399" cy="39161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dirty="0"/>
              <a:t>Trainer Notes:</a:t>
            </a:r>
            <a:endParaRPr dirty="0"/>
          </a:p>
          <a:p>
            <a:pPr marL="0" marR="0" lvl="0" indent="0" algn="l" rtl="0">
              <a:lnSpc>
                <a:spcPct val="100000"/>
              </a:lnSpc>
              <a:spcBef>
                <a:spcPts val="0"/>
              </a:spcBef>
              <a:spcAft>
                <a:spcPts val="0"/>
              </a:spcAft>
              <a:buClr>
                <a:srgbClr val="000000"/>
              </a:buClr>
              <a:buSzPts val="1400"/>
              <a:buFont typeface="Arial"/>
              <a:buNone/>
            </a:pPr>
            <a:r>
              <a:rPr lang="en-US" dirty="0"/>
              <a:t>Perform each step along with the learner.</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endParaRPr dirty="0"/>
          </a:p>
        </p:txBody>
      </p:sp>
      <p:sp>
        <p:nvSpPr>
          <p:cNvPr id="1607" name="Google Shape;1607;p29:notes"/>
          <p:cNvSpPr txBox="1">
            <a:spLocks noGrp="1"/>
          </p:cNvSpPr>
          <p:nvPr>
            <p:ph type="sldNum" idx="12"/>
          </p:nvPr>
        </p:nvSpPr>
        <p:spPr>
          <a:xfrm>
            <a:off x="3884613" y="9446678"/>
            <a:ext cx="2971799" cy="499009"/>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57</a:t>
            </a:fld>
            <a:endParaRPr sz="1200" dirty="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2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p29:notes"/>
          <p:cNvSpPr txBox="1">
            <a:spLocks noGrp="1"/>
          </p:cNvSpPr>
          <p:nvPr>
            <p:ph type="body" idx="1"/>
          </p:nvPr>
        </p:nvSpPr>
        <p:spPr>
          <a:xfrm>
            <a:off x="685801" y="4786362"/>
            <a:ext cx="5486399" cy="39161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dirty="0"/>
              <a:t>Trainer Notes:</a:t>
            </a:r>
            <a:endParaRPr dirty="0"/>
          </a:p>
          <a:p>
            <a:pPr marL="0" marR="0" lvl="0" indent="0" algn="l" rtl="0">
              <a:lnSpc>
                <a:spcPct val="100000"/>
              </a:lnSpc>
              <a:spcBef>
                <a:spcPts val="0"/>
              </a:spcBef>
              <a:spcAft>
                <a:spcPts val="0"/>
              </a:spcAft>
              <a:buClr>
                <a:srgbClr val="000000"/>
              </a:buClr>
              <a:buSzPts val="1400"/>
              <a:buFont typeface="Arial"/>
              <a:buNone/>
            </a:pPr>
            <a:r>
              <a:rPr lang="en-US" dirty="0"/>
              <a:t>Perform each step along with the learner.</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endParaRPr dirty="0"/>
          </a:p>
        </p:txBody>
      </p:sp>
      <p:sp>
        <p:nvSpPr>
          <p:cNvPr id="1607" name="Google Shape;1607;p29:notes"/>
          <p:cNvSpPr txBox="1">
            <a:spLocks noGrp="1"/>
          </p:cNvSpPr>
          <p:nvPr>
            <p:ph type="sldNum" idx="12"/>
          </p:nvPr>
        </p:nvSpPr>
        <p:spPr>
          <a:xfrm>
            <a:off x="3884613" y="9446678"/>
            <a:ext cx="2971799" cy="499009"/>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58</a:t>
            </a:fld>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6464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2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p29:notes"/>
          <p:cNvSpPr txBox="1">
            <a:spLocks noGrp="1"/>
          </p:cNvSpPr>
          <p:nvPr>
            <p:ph type="body" idx="1"/>
          </p:nvPr>
        </p:nvSpPr>
        <p:spPr>
          <a:xfrm>
            <a:off x="685801" y="4786362"/>
            <a:ext cx="5486399" cy="39161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dirty="0"/>
              <a:t>Trainer Notes:</a:t>
            </a:r>
            <a:endParaRPr dirty="0"/>
          </a:p>
          <a:p>
            <a:pPr marL="0" marR="0" lvl="0" indent="0" algn="l" rtl="0">
              <a:lnSpc>
                <a:spcPct val="100000"/>
              </a:lnSpc>
              <a:spcBef>
                <a:spcPts val="0"/>
              </a:spcBef>
              <a:spcAft>
                <a:spcPts val="0"/>
              </a:spcAft>
              <a:buClr>
                <a:srgbClr val="000000"/>
              </a:buClr>
              <a:buSzPts val="1400"/>
              <a:buFont typeface="Arial"/>
              <a:buNone/>
            </a:pPr>
            <a:r>
              <a:rPr lang="en-US" dirty="0"/>
              <a:t>Perform each step along with the learner.</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endParaRPr dirty="0"/>
          </a:p>
        </p:txBody>
      </p:sp>
      <p:sp>
        <p:nvSpPr>
          <p:cNvPr id="1607" name="Google Shape;1607;p29:notes"/>
          <p:cNvSpPr txBox="1">
            <a:spLocks noGrp="1"/>
          </p:cNvSpPr>
          <p:nvPr>
            <p:ph type="sldNum" idx="12"/>
          </p:nvPr>
        </p:nvSpPr>
        <p:spPr>
          <a:xfrm>
            <a:off x="3884613" y="9446678"/>
            <a:ext cx="2971799" cy="499009"/>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59</a:t>
            </a:fld>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2996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8" name="Google Shape;139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399" name="Google Shape;139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36: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44" name="Google Shape;544;p36: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7: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48" name="Google Shape;548;p37: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38: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8" name="Google Shape;558;p38: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9: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70" name="Google Shape;570;p39: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0: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81" name="Google Shape;581;p4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41: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94" name="Google Shape;594;p41: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2: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604" name="Google Shape;604;p42: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43: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16" name="Google Shape;616;p43: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44:notes"/>
          <p:cNvSpPr txBox="1">
            <a:spLocks noGrp="1"/>
          </p:cNvSpPr>
          <p:nvPr>
            <p:ph type="body" idx="1"/>
          </p:nvPr>
        </p:nvSpPr>
        <p:spPr>
          <a:xfrm>
            <a:off x="685800" y="4786362"/>
            <a:ext cx="5486400" cy="39161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627" name="Google Shape;627;p4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39" name="Google Shape;143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801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9" name="Google Shape;144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488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1" name="Google Shape;4231;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a:latin typeface="Open Sans"/>
                <a:ea typeface="Open Sans"/>
                <a:cs typeface="Open Sans"/>
                <a:sym typeface="Open Sans"/>
              </a:rPr>
              <a:t>Trainer Notes:</a:t>
            </a:r>
            <a:endParaRPr/>
          </a:p>
          <a:p>
            <a:pPr marL="0" lvl="0" indent="0" algn="l" rtl="0">
              <a:lnSpc>
                <a:spcPct val="100000"/>
              </a:lnSpc>
              <a:spcBef>
                <a:spcPts val="0"/>
              </a:spcBef>
              <a:spcAft>
                <a:spcPts val="0"/>
              </a:spcAft>
              <a:buSzPts val="1400"/>
              <a:buNone/>
            </a:pPr>
            <a:endParaRPr sz="1200" b="0">
              <a:latin typeface="Open Sans"/>
              <a:ea typeface="Open Sans"/>
              <a:cs typeface="Open Sans"/>
              <a:sym typeface="Open Sans"/>
            </a:endParaRPr>
          </a:p>
          <a:p>
            <a:pPr marL="228600" marR="0" lvl="0" indent="-228600" algn="l" rtl="0">
              <a:lnSpc>
                <a:spcPct val="100000"/>
              </a:lnSpc>
              <a:spcBef>
                <a:spcPts val="0"/>
              </a:spcBef>
              <a:spcAft>
                <a:spcPts val="0"/>
              </a:spcAft>
              <a:buClr>
                <a:srgbClr val="000000"/>
              </a:buClr>
              <a:buSzPts val="1400"/>
              <a:buFont typeface="Arial"/>
              <a:buAutoNum type="arabicPeriod"/>
            </a:pPr>
            <a:r>
              <a:rPr lang="en-US" sz="1200" b="0" i="0">
                <a:latin typeface="Open Sans"/>
                <a:ea typeface="Open Sans"/>
                <a:cs typeface="Open Sans"/>
                <a:sym typeface="Open Sans"/>
              </a:rPr>
              <a:t>Explain the problem statement </a:t>
            </a:r>
            <a:endParaRPr/>
          </a:p>
          <a:p>
            <a:pPr marL="228600" marR="0" lvl="0" indent="-228600" algn="l" rtl="0">
              <a:lnSpc>
                <a:spcPct val="100000"/>
              </a:lnSpc>
              <a:spcBef>
                <a:spcPts val="0"/>
              </a:spcBef>
              <a:spcAft>
                <a:spcPts val="0"/>
              </a:spcAft>
              <a:buClr>
                <a:srgbClr val="000000"/>
              </a:buClr>
              <a:buSzPts val="1400"/>
              <a:buFont typeface="Arial"/>
              <a:buAutoNum type="arabicPeriod"/>
            </a:pPr>
            <a:r>
              <a:rPr lang="en-US" sz="1200" b="0">
                <a:latin typeface="Open Sans"/>
                <a:ea typeface="Open Sans"/>
                <a:cs typeface="Open Sans"/>
                <a:sym typeface="Open Sans"/>
              </a:rPr>
              <a:t>Ask the learners to finish the activity before the start of the next session</a:t>
            </a:r>
            <a:endParaRPr/>
          </a:p>
          <a:p>
            <a:pPr marL="0" lvl="0" indent="0" algn="l" rtl="0">
              <a:lnSpc>
                <a:spcPct val="100000"/>
              </a:lnSpc>
              <a:spcBef>
                <a:spcPts val="0"/>
              </a:spcBef>
              <a:spcAft>
                <a:spcPts val="0"/>
              </a:spcAft>
              <a:buSzPts val="1400"/>
              <a:buNone/>
            </a:pPr>
            <a:r>
              <a:rPr lang="en-US" sz="1200" b="0">
                <a:latin typeface="Open Sans"/>
                <a:ea typeface="Open Sans"/>
                <a:cs typeface="Open Sans"/>
                <a:sym typeface="Open Sans"/>
              </a:rPr>
              <a:t>3.   Resolve all queries and doubts raised by learners</a:t>
            </a:r>
            <a:endParaRPr/>
          </a:p>
          <a:p>
            <a:pPr marL="0" lvl="0" indent="0" algn="l" rtl="0">
              <a:lnSpc>
                <a:spcPct val="100000"/>
              </a:lnSpc>
              <a:spcBef>
                <a:spcPts val="0"/>
              </a:spcBef>
              <a:spcAft>
                <a:spcPts val="0"/>
              </a:spcAft>
              <a:buSzPts val="1400"/>
              <a:buNone/>
            </a:pPr>
            <a:endParaRPr sz="1200" b="0">
              <a:latin typeface="Open Sans"/>
              <a:ea typeface="Open Sans"/>
              <a:cs typeface="Open Sans"/>
              <a:sym typeface="Open Sans"/>
            </a:endParaRPr>
          </a:p>
          <a:p>
            <a:pPr marL="457200" marR="0" lvl="0" indent="-22860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sz="1200"/>
          </a:p>
          <a:p>
            <a:pPr marL="457200" marR="0" lvl="0" indent="-228600" algn="l" rtl="0">
              <a:lnSpc>
                <a:spcPct val="100000"/>
              </a:lnSpc>
              <a:spcBef>
                <a:spcPts val="0"/>
              </a:spcBef>
              <a:spcAft>
                <a:spcPts val="0"/>
              </a:spcAft>
              <a:buSzPts val="1400"/>
              <a:buNone/>
            </a:pPr>
            <a:endParaRPr/>
          </a:p>
        </p:txBody>
      </p:sp>
      <p:sp>
        <p:nvSpPr>
          <p:cNvPr id="4232" name="Google Shape;4232;p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4178598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1"/>
              <a:t>Trainer Notes:</a:t>
            </a:r>
            <a:endParaRPr/>
          </a:p>
          <a:p>
            <a:pPr marL="0" marR="0" lvl="0" indent="0" algn="l" rtl="0">
              <a:lnSpc>
                <a:spcPct val="100000"/>
              </a:lnSpc>
              <a:spcBef>
                <a:spcPts val="0"/>
              </a:spcBef>
              <a:spcAft>
                <a:spcPts val="0"/>
              </a:spcAft>
              <a:buClr>
                <a:srgbClr val="000000"/>
              </a:buClr>
              <a:buSzPts val="1400"/>
              <a:buFont typeface="Arial"/>
              <a:buNone/>
            </a:pPr>
            <a:endParaRPr sz="1200" b="1"/>
          </a:p>
          <a:p>
            <a:pPr marL="0" marR="0" lvl="0" indent="0" algn="l" rtl="0">
              <a:lnSpc>
                <a:spcPct val="100000"/>
              </a:lnSpc>
              <a:spcBef>
                <a:spcPts val="0"/>
              </a:spcBef>
              <a:spcAft>
                <a:spcPts val="0"/>
              </a:spcAft>
              <a:buClr>
                <a:srgbClr val="000000"/>
              </a:buClr>
              <a:buSzPts val="1400"/>
              <a:buFont typeface="Arial"/>
              <a:buNone/>
            </a:pPr>
            <a:r>
              <a:rPr lang="en-US"/>
              <a:t>Explain the diagram given.</a:t>
            </a:r>
            <a:endParaRPr/>
          </a:p>
          <a:p>
            <a:pPr marL="0" lvl="0" indent="0" algn="l" rtl="0">
              <a:spcBef>
                <a:spcPts val="0"/>
              </a:spcBef>
              <a:spcAft>
                <a:spcPts val="0"/>
              </a:spcAft>
              <a:buNone/>
            </a:pPr>
            <a:endParaRPr/>
          </a:p>
        </p:txBody>
      </p:sp>
      <p:sp>
        <p:nvSpPr>
          <p:cNvPr id="913" name="Google Shape;91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5073373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1" name="Google Shape;4231;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a:latin typeface="Open Sans"/>
                <a:ea typeface="Open Sans"/>
                <a:cs typeface="Open Sans"/>
                <a:sym typeface="Open Sans"/>
              </a:rPr>
              <a:t>Trainer Notes:</a:t>
            </a:r>
            <a:endParaRPr/>
          </a:p>
          <a:p>
            <a:pPr marL="0" lvl="0" indent="0" algn="l" rtl="0">
              <a:lnSpc>
                <a:spcPct val="100000"/>
              </a:lnSpc>
              <a:spcBef>
                <a:spcPts val="0"/>
              </a:spcBef>
              <a:spcAft>
                <a:spcPts val="0"/>
              </a:spcAft>
              <a:buSzPts val="1400"/>
              <a:buNone/>
            </a:pPr>
            <a:endParaRPr sz="1200" b="0">
              <a:latin typeface="Open Sans"/>
              <a:ea typeface="Open Sans"/>
              <a:cs typeface="Open Sans"/>
              <a:sym typeface="Open Sans"/>
            </a:endParaRPr>
          </a:p>
          <a:p>
            <a:pPr marL="228600" marR="0" lvl="0" indent="-228600" algn="l" rtl="0">
              <a:lnSpc>
                <a:spcPct val="100000"/>
              </a:lnSpc>
              <a:spcBef>
                <a:spcPts val="0"/>
              </a:spcBef>
              <a:spcAft>
                <a:spcPts val="0"/>
              </a:spcAft>
              <a:buClr>
                <a:srgbClr val="000000"/>
              </a:buClr>
              <a:buSzPts val="1400"/>
              <a:buFont typeface="Arial"/>
              <a:buAutoNum type="arabicPeriod"/>
            </a:pPr>
            <a:r>
              <a:rPr lang="en-US" sz="1200" b="0" i="0">
                <a:latin typeface="Open Sans"/>
                <a:ea typeface="Open Sans"/>
                <a:cs typeface="Open Sans"/>
                <a:sym typeface="Open Sans"/>
              </a:rPr>
              <a:t>Explain the problem statement </a:t>
            </a:r>
            <a:endParaRPr/>
          </a:p>
          <a:p>
            <a:pPr marL="228600" marR="0" lvl="0" indent="-228600" algn="l" rtl="0">
              <a:lnSpc>
                <a:spcPct val="100000"/>
              </a:lnSpc>
              <a:spcBef>
                <a:spcPts val="0"/>
              </a:spcBef>
              <a:spcAft>
                <a:spcPts val="0"/>
              </a:spcAft>
              <a:buClr>
                <a:srgbClr val="000000"/>
              </a:buClr>
              <a:buSzPts val="1400"/>
              <a:buFont typeface="Arial"/>
              <a:buAutoNum type="arabicPeriod"/>
            </a:pPr>
            <a:r>
              <a:rPr lang="en-US" sz="1200" b="0">
                <a:latin typeface="Open Sans"/>
                <a:ea typeface="Open Sans"/>
                <a:cs typeface="Open Sans"/>
                <a:sym typeface="Open Sans"/>
              </a:rPr>
              <a:t>Ask the learners to finish the activity before the start of the next session</a:t>
            </a:r>
            <a:endParaRPr/>
          </a:p>
          <a:p>
            <a:pPr marL="0" lvl="0" indent="0" algn="l" rtl="0">
              <a:lnSpc>
                <a:spcPct val="100000"/>
              </a:lnSpc>
              <a:spcBef>
                <a:spcPts val="0"/>
              </a:spcBef>
              <a:spcAft>
                <a:spcPts val="0"/>
              </a:spcAft>
              <a:buSzPts val="1400"/>
              <a:buNone/>
            </a:pPr>
            <a:r>
              <a:rPr lang="en-US" sz="1200" b="0">
                <a:latin typeface="Open Sans"/>
                <a:ea typeface="Open Sans"/>
                <a:cs typeface="Open Sans"/>
                <a:sym typeface="Open Sans"/>
              </a:rPr>
              <a:t>3.   Resolve all queries and doubts raised by learners</a:t>
            </a:r>
            <a:endParaRPr/>
          </a:p>
          <a:p>
            <a:pPr marL="0" lvl="0" indent="0" algn="l" rtl="0">
              <a:lnSpc>
                <a:spcPct val="100000"/>
              </a:lnSpc>
              <a:spcBef>
                <a:spcPts val="0"/>
              </a:spcBef>
              <a:spcAft>
                <a:spcPts val="0"/>
              </a:spcAft>
              <a:buSzPts val="1400"/>
              <a:buNone/>
            </a:pPr>
            <a:endParaRPr sz="1200" b="0">
              <a:latin typeface="Open Sans"/>
              <a:ea typeface="Open Sans"/>
              <a:cs typeface="Open Sans"/>
              <a:sym typeface="Open Sans"/>
            </a:endParaRPr>
          </a:p>
          <a:p>
            <a:pPr marL="457200" marR="0" lvl="0" indent="-22860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sz="1200"/>
          </a:p>
          <a:p>
            <a:pPr marL="457200" marR="0" lvl="0" indent="-228600" algn="l" rtl="0">
              <a:lnSpc>
                <a:spcPct val="100000"/>
              </a:lnSpc>
              <a:spcBef>
                <a:spcPts val="0"/>
              </a:spcBef>
              <a:spcAft>
                <a:spcPts val="0"/>
              </a:spcAft>
              <a:buSzPts val="1400"/>
              <a:buNone/>
            </a:pPr>
            <a:endParaRPr/>
          </a:p>
        </p:txBody>
      </p:sp>
      <p:sp>
        <p:nvSpPr>
          <p:cNvPr id="4232" name="Google Shape;4232;p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3019938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2" name="Google Shape;174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8202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8" name="Google Shape;3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201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b="1" dirty="0"/>
              <a:t>Data Source API</a:t>
            </a:r>
            <a:r>
              <a:rPr lang="en-US" dirty="0"/>
              <a:t>=============</a:t>
            </a:r>
            <a:r>
              <a:rPr lang="en-US" dirty="0">
                <a:sym typeface="Wingdings" panose="05000000000000000000" pitchFamily="2" charset="2"/>
              </a:rPr>
              <a:t> </a:t>
            </a:r>
            <a:r>
              <a:rPr lang="en-US" dirty="0"/>
              <a:t>Used to read and store structured data and semi-structured data in Spark </a:t>
            </a:r>
            <a:r>
              <a:rPr lang="en-US" dirty="0" err="1"/>
              <a:t>SQL.Data</a:t>
            </a:r>
            <a:r>
              <a:rPr lang="en-US" dirty="0"/>
              <a:t> Source API can load files from multiple file formats.</a:t>
            </a:r>
          </a:p>
          <a:p>
            <a:r>
              <a:rPr lang="en-US" b="1" dirty="0"/>
              <a:t>Data Frame API</a:t>
            </a:r>
            <a:r>
              <a:rPr lang="en-US" dirty="0"/>
              <a:t>=============</a:t>
            </a:r>
            <a:r>
              <a:rPr lang="en-US" dirty="0">
                <a:sym typeface="Wingdings" panose="05000000000000000000" pitchFamily="2" charset="2"/>
              </a:rPr>
              <a:t></a:t>
            </a:r>
            <a:r>
              <a:rPr lang="en-US" dirty="0" err="1"/>
              <a:t>Dataframe</a:t>
            </a:r>
            <a:r>
              <a:rPr lang="en-US" dirty="0"/>
              <a:t> API converts the data that is read through Data Source API into tabular columns. </a:t>
            </a:r>
            <a:r>
              <a:rPr lang="en-US" dirty="0" err="1"/>
              <a:t>Dataframe</a:t>
            </a:r>
            <a:r>
              <a:rPr lang="en-US" dirty="0"/>
              <a:t> is a distributed collection of data organized into named columns. Tabular columns helps in performing SQL operations.</a:t>
            </a:r>
          </a:p>
          <a:p>
            <a:r>
              <a:rPr lang="en-US" b="1" dirty="0"/>
              <a:t>SQL Service</a:t>
            </a:r>
            <a:r>
              <a:rPr lang="en-US" dirty="0"/>
              <a:t>===========SQL Service is the entry point for working along with Structured data in Apache </a:t>
            </a:r>
            <a:r>
              <a:rPr lang="en-US" dirty="0" err="1"/>
              <a:t>Spark.SQL</a:t>
            </a:r>
            <a:r>
              <a:rPr lang="en-US" dirty="0"/>
              <a:t> service is used to fetch the result from interpreted and optimized data.</a:t>
            </a:r>
          </a:p>
          <a:p>
            <a:r>
              <a:rPr lang="en-US" b="1" dirty="0" err="1"/>
              <a:t>Dataframe</a:t>
            </a:r>
            <a:r>
              <a:rPr lang="en-US" b="1" dirty="0"/>
              <a:t> DSL </a:t>
            </a:r>
            <a:r>
              <a:rPr lang="en-US" dirty="0"/>
              <a:t>==========</a:t>
            </a:r>
            <a:r>
              <a:rPr lang="en-US" dirty="0">
                <a:sym typeface="Wingdings" panose="05000000000000000000" pitchFamily="2" charset="2"/>
              </a:rPr>
              <a:t> </a:t>
            </a:r>
            <a:r>
              <a:rPr lang="en-US" dirty="0" err="1"/>
              <a:t>DataFrame</a:t>
            </a:r>
            <a:r>
              <a:rPr lang="en-US" dirty="0"/>
              <a:t> is </a:t>
            </a:r>
            <a:r>
              <a:rPr lang="en-US" b="1" dirty="0"/>
              <a:t>a data abstraction or a domain-specific language (DSL) for working with structured and semi-structured data</a:t>
            </a:r>
            <a:r>
              <a:rPr lang="en-US" dirty="0"/>
              <a:t>, i.e. datasets that you can specify a schema for. </a:t>
            </a:r>
            <a:r>
              <a:rPr lang="en-US" dirty="0" err="1"/>
              <a:t>DataFrame</a:t>
            </a:r>
            <a:r>
              <a:rPr lang="en-US" dirty="0"/>
              <a:t> is a collection of rows with a schema that is the result of executing a structured query (once it will have been executed).</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6381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b="1" dirty="0"/>
              <a:t>Data Source API</a:t>
            </a:r>
            <a:r>
              <a:rPr lang="en-US" dirty="0"/>
              <a:t>=============</a:t>
            </a:r>
            <a:r>
              <a:rPr lang="en-US" dirty="0">
                <a:sym typeface="Wingdings" panose="05000000000000000000" pitchFamily="2" charset="2"/>
              </a:rPr>
              <a:t> </a:t>
            </a:r>
            <a:r>
              <a:rPr lang="en-US" dirty="0"/>
              <a:t>Used to read and store structured data and semi-structured data in Spark </a:t>
            </a:r>
            <a:r>
              <a:rPr lang="en-US" dirty="0" err="1"/>
              <a:t>SQL.Data</a:t>
            </a:r>
            <a:r>
              <a:rPr lang="en-US" dirty="0"/>
              <a:t> Source API can load files from multiple file formats.</a:t>
            </a:r>
          </a:p>
          <a:p>
            <a:r>
              <a:rPr lang="en-US" b="1" dirty="0"/>
              <a:t>Data Frame API</a:t>
            </a:r>
            <a:r>
              <a:rPr lang="en-US" dirty="0"/>
              <a:t>=============</a:t>
            </a:r>
            <a:r>
              <a:rPr lang="en-US" dirty="0">
                <a:sym typeface="Wingdings" panose="05000000000000000000" pitchFamily="2" charset="2"/>
              </a:rPr>
              <a:t></a:t>
            </a:r>
            <a:r>
              <a:rPr lang="en-US" dirty="0" err="1"/>
              <a:t>Dataframe</a:t>
            </a:r>
            <a:r>
              <a:rPr lang="en-US" dirty="0"/>
              <a:t> API converts the data that is read through Data Source API into tabular columns. </a:t>
            </a:r>
            <a:r>
              <a:rPr lang="en-US" dirty="0" err="1"/>
              <a:t>Dataframe</a:t>
            </a:r>
            <a:r>
              <a:rPr lang="en-US" dirty="0"/>
              <a:t> is a distributed collection of data organized into named columns. Tabular columns helps in performing SQL operations.</a:t>
            </a:r>
          </a:p>
          <a:p>
            <a:r>
              <a:rPr lang="en-US" b="1" dirty="0"/>
              <a:t>SQL Service</a:t>
            </a:r>
            <a:r>
              <a:rPr lang="en-US" dirty="0"/>
              <a:t>===========SQL Service is the entry point for working along with Structured data in Apache </a:t>
            </a:r>
            <a:r>
              <a:rPr lang="en-US" dirty="0" err="1"/>
              <a:t>Spark.SQL</a:t>
            </a:r>
            <a:r>
              <a:rPr lang="en-US" dirty="0"/>
              <a:t> service is used to fetch the result from interpreted and optimized data.</a:t>
            </a:r>
          </a:p>
          <a:p>
            <a:r>
              <a:rPr lang="en-US" b="1" dirty="0" err="1"/>
              <a:t>Dataframe</a:t>
            </a:r>
            <a:r>
              <a:rPr lang="en-US" b="1" dirty="0"/>
              <a:t> DSL </a:t>
            </a:r>
            <a:r>
              <a:rPr lang="en-US" dirty="0"/>
              <a:t>==========</a:t>
            </a:r>
            <a:r>
              <a:rPr lang="en-US" dirty="0">
                <a:sym typeface="Wingdings" panose="05000000000000000000" pitchFamily="2" charset="2"/>
              </a:rPr>
              <a:t> </a:t>
            </a:r>
            <a:r>
              <a:rPr lang="en-US" dirty="0" err="1"/>
              <a:t>DataFrame</a:t>
            </a:r>
            <a:r>
              <a:rPr lang="en-US" dirty="0"/>
              <a:t> is </a:t>
            </a:r>
            <a:r>
              <a:rPr lang="en-US" b="1" dirty="0"/>
              <a:t>a data abstraction or a domain-specific language (DSL) for working with structured and semi-structured data</a:t>
            </a:r>
            <a:r>
              <a:rPr lang="en-US" dirty="0"/>
              <a:t>, i.e. datasets that you can specify a schema for. </a:t>
            </a:r>
            <a:r>
              <a:rPr lang="en-US" dirty="0" err="1"/>
              <a:t>DataFrame</a:t>
            </a:r>
            <a:r>
              <a:rPr lang="en-US" dirty="0"/>
              <a:t> is a collection of rows with a schema that is the result of executing a structured query (once it will have been executed).</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8809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2.bin"/><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3.bin"/><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4.bin"/><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5.bin"/><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6.bin"/><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7.bin"/><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8.bin"/><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5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5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55"/>
          <p:cNvSpPr txBox="1">
            <a:spLocks noGrp="1"/>
          </p:cNvSpPr>
          <p:nvPr>
            <p:ph type="body" idx="1"/>
          </p:nvPr>
        </p:nvSpPr>
        <p:spPr>
          <a:xfrm>
            <a:off x="8753642" y="4201720"/>
            <a:ext cx="7224295" cy="740559"/>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FFFFFF"/>
              </a:buClr>
              <a:buSzPts val="2800"/>
              <a:buFont typeface="Arial"/>
              <a:buNone/>
              <a:defRPr sz="28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iz ans">
  <p:cSld name="quiz ans">
    <p:spTree>
      <p:nvGrpSpPr>
        <p:cNvPr id="1" name="Shape 117"/>
        <p:cNvGrpSpPr/>
        <p:nvPr/>
      </p:nvGrpSpPr>
      <p:grpSpPr>
        <a:xfrm>
          <a:off x="0" y="0"/>
          <a:ext cx="0" cy="0"/>
          <a:chOff x="0" y="0"/>
          <a:chExt cx="0" cy="0"/>
        </a:xfrm>
      </p:grpSpPr>
      <p:sp>
        <p:nvSpPr>
          <p:cNvPr id="118" name="Google Shape;118;p74"/>
          <p:cNvSpPr/>
          <p:nvPr/>
        </p:nvSpPr>
        <p:spPr>
          <a:xfrm>
            <a:off x="1" y="6798914"/>
            <a:ext cx="16256001" cy="2022135"/>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pen Sans"/>
              <a:ea typeface="Open Sans"/>
              <a:cs typeface="Open Sans"/>
              <a:sym typeface="Open Sans"/>
            </a:endParaRPr>
          </a:p>
        </p:txBody>
      </p:sp>
      <p:sp>
        <p:nvSpPr>
          <p:cNvPr id="119" name="Google Shape;119;p74"/>
          <p:cNvSpPr txBox="1"/>
          <p:nvPr/>
        </p:nvSpPr>
        <p:spPr>
          <a:xfrm>
            <a:off x="436422" y="6835848"/>
            <a:ext cx="32322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a:solidFill>
                  <a:srgbClr val="3F3F3F"/>
                </a:solidFill>
                <a:latin typeface="Open Sans"/>
                <a:ea typeface="Open Sans"/>
                <a:cs typeface="Open Sans"/>
                <a:sym typeface="Open Sans"/>
              </a:rPr>
              <a:t>The correct answer is</a:t>
            </a:r>
            <a:endParaRPr/>
          </a:p>
        </p:txBody>
      </p:sp>
      <p:cxnSp>
        <p:nvCxnSpPr>
          <p:cNvPr id="120" name="Google Shape;120;p74"/>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121" name="Google Shape;121;p74"/>
          <p:cNvCxnSpPr/>
          <p:nvPr/>
        </p:nvCxnSpPr>
        <p:spPr>
          <a:xfrm>
            <a:off x="396856"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122" name="Google Shape;122;p74"/>
          <p:cNvSpPr txBox="1">
            <a:spLocks noGrp="1"/>
          </p:cNvSpPr>
          <p:nvPr>
            <p:ph type="body" idx="1"/>
          </p:nvPr>
        </p:nvSpPr>
        <p:spPr>
          <a:xfrm>
            <a:off x="3662871"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400"/>
              <a:buNone/>
              <a:defRPr sz="24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74"/>
          <p:cNvSpPr/>
          <p:nvPr/>
        </p:nvSpPr>
        <p:spPr>
          <a:xfrm>
            <a:off x="2" y="-24187"/>
            <a:ext cx="1463433"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24" name="Google Shape;124;p74"/>
          <p:cNvSpPr/>
          <p:nvPr/>
        </p:nvSpPr>
        <p:spPr>
          <a:xfrm>
            <a:off x="1463434" y="-24187"/>
            <a:ext cx="7101807" cy="675245"/>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25" name="Google Shape;125;p74"/>
          <p:cNvSpPr/>
          <p:nvPr/>
        </p:nvSpPr>
        <p:spPr>
          <a:xfrm>
            <a:off x="8565237" y="-24187"/>
            <a:ext cx="1404697" cy="675245"/>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26" name="Google Shape;126;p74"/>
          <p:cNvSpPr/>
          <p:nvPr/>
        </p:nvSpPr>
        <p:spPr>
          <a:xfrm>
            <a:off x="9969936" y="-24187"/>
            <a:ext cx="469865"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27" name="Google Shape;127;p74"/>
          <p:cNvSpPr/>
          <p:nvPr/>
        </p:nvSpPr>
        <p:spPr>
          <a:xfrm>
            <a:off x="10439798" y="-24187"/>
            <a:ext cx="166412" cy="675245"/>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28" name="Google Shape;128;p74"/>
          <p:cNvSpPr/>
          <p:nvPr/>
        </p:nvSpPr>
        <p:spPr>
          <a:xfrm>
            <a:off x="10606210" y="-24187"/>
            <a:ext cx="1668996" cy="675245"/>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29" name="Google Shape;129;p74"/>
          <p:cNvSpPr/>
          <p:nvPr/>
        </p:nvSpPr>
        <p:spPr>
          <a:xfrm>
            <a:off x="12275208" y="-24187"/>
            <a:ext cx="3980795" cy="675245"/>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30" name="Google Shape;130;p74"/>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131" name="Google Shape;131;p74"/>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cxnSp>
        <p:nvCxnSpPr>
          <p:cNvPr id="132" name="Google Shape;132;p74"/>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133" name="Google Shape;133;p74"/>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4"/>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graphicFrame>
        <p:nvGraphicFramePr>
          <p:cNvPr id="135" name="Google Shape;135;p74"/>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r:id="rId2" imgW="2058919" imgH="2065103" progId="Photoshop.Image.13">
                  <p:embed/>
                </p:oleObj>
              </mc:Choice>
              <mc:Fallback>
                <p:oleObj r:id="rId2" imgW="2058919" imgH="2065103" progId="Photoshop.Image.13">
                  <p:embed/>
                  <p:pic>
                    <p:nvPicPr>
                      <p:cNvPr id="135" name="Google Shape;135;p74"/>
                      <p:cNvPicPr preferRelativeResize="0"/>
                      <p:nvPr/>
                    </p:nvPicPr>
                    <p:blipFill rotWithShape="1">
                      <a:blip r:embed="rId3">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136" name="Google Shape;136;p74"/>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137" name="Google Shape;137;p74"/>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138" name="Google Shape;138;p74"/>
          <p:cNvSpPr txBox="1"/>
          <p:nvPr/>
        </p:nvSpPr>
        <p:spPr>
          <a:xfrm>
            <a:off x="1664101" y="4649883"/>
            <a:ext cx="62337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c.</a:t>
            </a:r>
            <a:endParaRPr/>
          </a:p>
        </p:txBody>
      </p:sp>
      <p:sp>
        <p:nvSpPr>
          <p:cNvPr id="139" name="Google Shape;139;p74"/>
          <p:cNvSpPr txBox="1"/>
          <p:nvPr/>
        </p:nvSpPr>
        <p:spPr>
          <a:xfrm>
            <a:off x="1664103" y="5470981"/>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d.</a:t>
            </a:r>
            <a:endParaRPr/>
          </a:p>
        </p:txBody>
      </p:sp>
      <p:sp>
        <p:nvSpPr>
          <p:cNvPr id="140" name="Google Shape;140;p74"/>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74"/>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74"/>
          <p:cNvSpPr txBox="1">
            <a:spLocks noGrp="1"/>
          </p:cNvSpPr>
          <p:nvPr>
            <p:ph type="body" idx="5"/>
          </p:nvPr>
        </p:nvSpPr>
        <p:spPr>
          <a:xfrm>
            <a:off x="2329744" y="4549550"/>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74"/>
          <p:cNvSpPr txBox="1">
            <a:spLocks noGrp="1"/>
          </p:cNvSpPr>
          <p:nvPr>
            <p:ph type="body" idx="6"/>
          </p:nvPr>
        </p:nvSpPr>
        <p:spPr>
          <a:xfrm>
            <a:off x="2329744" y="53744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4" name="Google Shape;144;p74"/>
          <p:cNvPicPr preferRelativeResize="0"/>
          <p:nvPr/>
        </p:nvPicPr>
        <p:blipFill rotWithShape="1">
          <a:blip r:embed="rId4">
            <a:alphaModFix/>
          </a:blip>
          <a:srcRect/>
          <a:stretch/>
        </p:blipFill>
        <p:spPr>
          <a:xfrm>
            <a:off x="14023506" y="6938"/>
            <a:ext cx="2217614" cy="639994"/>
          </a:xfrm>
          <a:prstGeom prst="rect">
            <a:avLst/>
          </a:prstGeom>
          <a:noFill/>
          <a:ln>
            <a:noFill/>
          </a:ln>
        </p:spPr>
      </p:pic>
      <p:sp>
        <p:nvSpPr>
          <p:cNvPr id="145" name="Google Shape;145;p74"/>
          <p:cNvSpPr txBox="1">
            <a:spLocks noGrp="1"/>
          </p:cNvSpPr>
          <p:nvPr>
            <p:ph type="body" idx="7"/>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74"/>
          <p:cNvSpPr txBox="1">
            <a:spLocks noGrp="1"/>
          </p:cNvSpPr>
          <p:nvPr>
            <p:ph type="body" idx="8"/>
          </p:nvPr>
        </p:nvSpPr>
        <p:spPr>
          <a:xfrm>
            <a:off x="427451" y="7435666"/>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400"/>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q">
  <p:cSld name="1_quiz q">
    <p:spTree>
      <p:nvGrpSpPr>
        <p:cNvPr id="1" name="Shape 147"/>
        <p:cNvGrpSpPr/>
        <p:nvPr/>
      </p:nvGrpSpPr>
      <p:grpSpPr>
        <a:xfrm>
          <a:off x="0" y="0"/>
          <a:ext cx="0" cy="0"/>
          <a:chOff x="0" y="0"/>
          <a:chExt cx="0" cy="0"/>
        </a:xfrm>
      </p:grpSpPr>
      <p:sp>
        <p:nvSpPr>
          <p:cNvPr id="148" name="Google Shape;148;p75"/>
          <p:cNvSpPr/>
          <p:nvPr/>
        </p:nvSpPr>
        <p:spPr>
          <a:xfrm>
            <a:off x="2" y="-24187"/>
            <a:ext cx="1463433"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49" name="Google Shape;149;p75"/>
          <p:cNvSpPr/>
          <p:nvPr/>
        </p:nvSpPr>
        <p:spPr>
          <a:xfrm>
            <a:off x="1463434" y="-24187"/>
            <a:ext cx="7101807" cy="675245"/>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50" name="Google Shape;150;p75"/>
          <p:cNvSpPr/>
          <p:nvPr/>
        </p:nvSpPr>
        <p:spPr>
          <a:xfrm>
            <a:off x="8565237" y="-24187"/>
            <a:ext cx="1404697" cy="675245"/>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51" name="Google Shape;151;p75"/>
          <p:cNvSpPr/>
          <p:nvPr/>
        </p:nvSpPr>
        <p:spPr>
          <a:xfrm>
            <a:off x="9969936" y="-24187"/>
            <a:ext cx="469865"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52" name="Google Shape;152;p75"/>
          <p:cNvSpPr/>
          <p:nvPr/>
        </p:nvSpPr>
        <p:spPr>
          <a:xfrm>
            <a:off x="10439798" y="-24187"/>
            <a:ext cx="166412" cy="675245"/>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53" name="Google Shape;153;p75"/>
          <p:cNvSpPr/>
          <p:nvPr/>
        </p:nvSpPr>
        <p:spPr>
          <a:xfrm>
            <a:off x="10606210" y="-24187"/>
            <a:ext cx="1668996" cy="675245"/>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54" name="Google Shape;154;p75"/>
          <p:cNvSpPr/>
          <p:nvPr/>
        </p:nvSpPr>
        <p:spPr>
          <a:xfrm>
            <a:off x="12275208" y="-24187"/>
            <a:ext cx="3980795" cy="675245"/>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55" name="Google Shape;155;p75"/>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156" name="Google Shape;156;p75"/>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sp>
        <p:nvSpPr>
          <p:cNvPr id="157" name="Google Shape;157;p75"/>
          <p:cNvSpPr txBox="1">
            <a:spLocks noGrp="1"/>
          </p:cNvSpPr>
          <p:nvPr>
            <p:ph type="body" idx="1"/>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58" name="Google Shape;158;p75"/>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159" name="Google Shape;159;p75"/>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75"/>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graphicFrame>
        <p:nvGraphicFramePr>
          <p:cNvPr id="161" name="Google Shape;161;p75"/>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r:id="rId2" imgW="2058919" imgH="2065103" progId="Photoshop.Image.13">
                  <p:embed/>
                </p:oleObj>
              </mc:Choice>
              <mc:Fallback>
                <p:oleObj r:id="rId2" imgW="2058919" imgH="2065103" progId="Photoshop.Image.13">
                  <p:embed/>
                  <p:pic>
                    <p:nvPicPr>
                      <p:cNvPr id="161" name="Google Shape;161;p75"/>
                      <p:cNvPicPr preferRelativeResize="0"/>
                      <p:nvPr/>
                    </p:nvPicPr>
                    <p:blipFill rotWithShape="1">
                      <a:blip r:embed="rId3">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162" name="Google Shape;162;p75"/>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163" name="Google Shape;163;p75"/>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pic>
        <p:nvPicPr>
          <p:cNvPr id="164" name="Google Shape;164;p75"/>
          <p:cNvPicPr preferRelativeResize="0"/>
          <p:nvPr/>
        </p:nvPicPr>
        <p:blipFill rotWithShape="1">
          <a:blip r:embed="rId4">
            <a:alphaModFix/>
          </a:blip>
          <a:srcRect/>
          <a:stretch/>
        </p:blipFill>
        <p:spPr>
          <a:xfrm>
            <a:off x="14023506" y="6938"/>
            <a:ext cx="2217614" cy="639994"/>
          </a:xfrm>
          <a:prstGeom prst="rect">
            <a:avLst/>
          </a:prstGeom>
          <a:noFill/>
          <a:ln>
            <a:noFill/>
          </a:ln>
        </p:spPr>
      </p:pic>
      <p:sp>
        <p:nvSpPr>
          <p:cNvPr id="165" name="Google Shape;165;p75"/>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75"/>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67"/>
        <p:cNvGrpSpPr/>
        <p:nvPr/>
      </p:nvGrpSpPr>
      <p:grpSpPr>
        <a:xfrm>
          <a:off x="0" y="0"/>
          <a:ext cx="0" cy="0"/>
          <a:chOff x="0" y="0"/>
          <a:chExt cx="0" cy="0"/>
        </a:xfrm>
      </p:grpSpPr>
      <p:sp>
        <p:nvSpPr>
          <p:cNvPr id="168" name="Google Shape;168;p76"/>
          <p:cNvSpPr/>
          <p:nvPr/>
        </p:nvSpPr>
        <p:spPr>
          <a:xfrm>
            <a:off x="1" y="6798914"/>
            <a:ext cx="16256001" cy="2022135"/>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Open Sans"/>
              <a:ea typeface="Open Sans"/>
              <a:cs typeface="Open Sans"/>
              <a:sym typeface="Open Sans"/>
            </a:endParaRPr>
          </a:p>
        </p:txBody>
      </p:sp>
      <p:sp>
        <p:nvSpPr>
          <p:cNvPr id="169" name="Google Shape;169;p76"/>
          <p:cNvSpPr txBox="1"/>
          <p:nvPr/>
        </p:nvSpPr>
        <p:spPr>
          <a:xfrm>
            <a:off x="436422" y="6835848"/>
            <a:ext cx="32322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a:solidFill>
                  <a:srgbClr val="3F3F3F"/>
                </a:solidFill>
                <a:latin typeface="Open Sans"/>
                <a:ea typeface="Open Sans"/>
                <a:cs typeface="Open Sans"/>
                <a:sym typeface="Open Sans"/>
              </a:rPr>
              <a:t>The correct answer is</a:t>
            </a:r>
            <a:endParaRPr/>
          </a:p>
        </p:txBody>
      </p:sp>
      <p:cxnSp>
        <p:nvCxnSpPr>
          <p:cNvPr id="170" name="Google Shape;170;p76"/>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171" name="Google Shape;171;p76"/>
          <p:cNvCxnSpPr/>
          <p:nvPr/>
        </p:nvCxnSpPr>
        <p:spPr>
          <a:xfrm>
            <a:off x="396856"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172" name="Google Shape;172;p76"/>
          <p:cNvSpPr txBox="1">
            <a:spLocks noGrp="1"/>
          </p:cNvSpPr>
          <p:nvPr>
            <p:ph type="body" idx="1"/>
          </p:nvPr>
        </p:nvSpPr>
        <p:spPr>
          <a:xfrm>
            <a:off x="3662871"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400"/>
              <a:buNone/>
              <a:defRPr sz="24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76"/>
          <p:cNvSpPr/>
          <p:nvPr/>
        </p:nvSpPr>
        <p:spPr>
          <a:xfrm>
            <a:off x="2" y="-24187"/>
            <a:ext cx="1463433"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74" name="Google Shape;174;p76"/>
          <p:cNvSpPr/>
          <p:nvPr/>
        </p:nvSpPr>
        <p:spPr>
          <a:xfrm>
            <a:off x="1463434" y="-24187"/>
            <a:ext cx="7101807" cy="675245"/>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75" name="Google Shape;175;p76"/>
          <p:cNvSpPr/>
          <p:nvPr/>
        </p:nvSpPr>
        <p:spPr>
          <a:xfrm>
            <a:off x="8565237" y="-24187"/>
            <a:ext cx="1404697" cy="675245"/>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76" name="Google Shape;176;p76"/>
          <p:cNvSpPr/>
          <p:nvPr/>
        </p:nvSpPr>
        <p:spPr>
          <a:xfrm>
            <a:off x="9969936" y="-24187"/>
            <a:ext cx="469865"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77" name="Google Shape;177;p76"/>
          <p:cNvSpPr/>
          <p:nvPr/>
        </p:nvSpPr>
        <p:spPr>
          <a:xfrm>
            <a:off x="10439798" y="-24187"/>
            <a:ext cx="166412" cy="675245"/>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78" name="Google Shape;178;p76"/>
          <p:cNvSpPr/>
          <p:nvPr/>
        </p:nvSpPr>
        <p:spPr>
          <a:xfrm>
            <a:off x="10606210" y="-24187"/>
            <a:ext cx="1668996" cy="675245"/>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79" name="Google Shape;179;p76"/>
          <p:cNvSpPr/>
          <p:nvPr/>
        </p:nvSpPr>
        <p:spPr>
          <a:xfrm>
            <a:off x="12275208" y="-24187"/>
            <a:ext cx="3980795" cy="675245"/>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80" name="Google Shape;180;p76"/>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181" name="Google Shape;181;p76"/>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cxnSp>
        <p:nvCxnSpPr>
          <p:cNvPr id="182" name="Google Shape;182;p76"/>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183" name="Google Shape;183;p76"/>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76"/>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graphicFrame>
        <p:nvGraphicFramePr>
          <p:cNvPr id="185" name="Google Shape;185;p76"/>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r:id="rId2" imgW="2058919" imgH="2065103" progId="Photoshop.Image.13">
                  <p:embed/>
                </p:oleObj>
              </mc:Choice>
              <mc:Fallback>
                <p:oleObj r:id="rId2" imgW="2058919" imgH="2065103" progId="Photoshop.Image.13">
                  <p:embed/>
                  <p:pic>
                    <p:nvPicPr>
                      <p:cNvPr id="185" name="Google Shape;185;p76"/>
                      <p:cNvPicPr preferRelativeResize="0"/>
                      <p:nvPr/>
                    </p:nvPicPr>
                    <p:blipFill rotWithShape="1">
                      <a:blip r:embed="rId3">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186" name="Google Shape;186;p76"/>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187" name="Google Shape;187;p76"/>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188" name="Google Shape;188;p76"/>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76"/>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0" name="Google Shape;190;p76"/>
          <p:cNvPicPr preferRelativeResize="0"/>
          <p:nvPr/>
        </p:nvPicPr>
        <p:blipFill rotWithShape="1">
          <a:blip r:embed="rId4">
            <a:alphaModFix/>
          </a:blip>
          <a:srcRect/>
          <a:stretch/>
        </p:blipFill>
        <p:spPr>
          <a:xfrm>
            <a:off x="14023506" y="6938"/>
            <a:ext cx="2217614" cy="639994"/>
          </a:xfrm>
          <a:prstGeom prst="rect">
            <a:avLst/>
          </a:prstGeom>
          <a:noFill/>
          <a:ln>
            <a:noFill/>
          </a:ln>
        </p:spPr>
      </p:pic>
      <p:sp>
        <p:nvSpPr>
          <p:cNvPr id="191" name="Google Shape;191;p76"/>
          <p:cNvSpPr txBox="1">
            <a:spLocks noGrp="1"/>
          </p:cNvSpPr>
          <p:nvPr>
            <p:ph type="body" idx="5"/>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76"/>
          <p:cNvSpPr txBox="1">
            <a:spLocks noGrp="1"/>
          </p:cNvSpPr>
          <p:nvPr>
            <p:ph type="body" idx="6"/>
          </p:nvPr>
        </p:nvSpPr>
        <p:spPr>
          <a:xfrm>
            <a:off x="427451" y="7435666"/>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400"/>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Summary">
  <p:cSld name="1_Summary">
    <p:spTree>
      <p:nvGrpSpPr>
        <p:cNvPr id="1" name="Shape 193"/>
        <p:cNvGrpSpPr/>
        <p:nvPr/>
      </p:nvGrpSpPr>
      <p:grpSpPr>
        <a:xfrm>
          <a:off x="0" y="0"/>
          <a:ext cx="0" cy="0"/>
          <a:chOff x="0" y="0"/>
          <a:chExt cx="0" cy="0"/>
        </a:xfrm>
      </p:grpSpPr>
      <p:pic>
        <p:nvPicPr>
          <p:cNvPr id="194" name="Google Shape;194;p7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95" name="Google Shape;195;p77"/>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196" name="Google Shape;196;p77"/>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197" name="Google Shape;197;p77"/>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198" name="Google Shape;198;p77"/>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199" name="Google Shape;199;p77"/>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00" name="Google Shape;200;p77"/>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01" name="Google Shape;201;p77"/>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02" name="Google Shape;202;p77"/>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pic>
        <p:nvPicPr>
          <p:cNvPr id="203" name="Google Shape;203;p77"/>
          <p:cNvPicPr preferRelativeResize="0"/>
          <p:nvPr/>
        </p:nvPicPr>
        <p:blipFill rotWithShape="1">
          <a:blip r:embed="rId3">
            <a:alphaModFix/>
          </a:blip>
          <a:srcRect/>
          <a:stretch/>
        </p:blipFill>
        <p:spPr>
          <a:xfrm>
            <a:off x="413251" y="2742873"/>
            <a:ext cx="2599593" cy="4642973"/>
          </a:xfrm>
          <a:prstGeom prst="rect">
            <a:avLst/>
          </a:prstGeom>
          <a:noFill/>
          <a:ln>
            <a:noFill/>
          </a:ln>
        </p:spPr>
      </p:pic>
      <p:sp>
        <p:nvSpPr>
          <p:cNvPr id="204" name="Google Shape;204;p77"/>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77"/>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77"/>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77"/>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8" name="Google Shape;208;p77"/>
          <p:cNvPicPr preferRelativeResize="0"/>
          <p:nvPr/>
        </p:nvPicPr>
        <p:blipFill rotWithShape="1">
          <a:blip r:embed="rId4">
            <a:alphaModFix/>
          </a:blip>
          <a:srcRect/>
          <a:stretch/>
        </p:blipFill>
        <p:spPr>
          <a:xfrm>
            <a:off x="6476720" y="885621"/>
            <a:ext cx="3359430" cy="253920"/>
          </a:xfrm>
          <a:prstGeom prst="rect">
            <a:avLst/>
          </a:prstGeom>
          <a:noFill/>
          <a:ln>
            <a:noFill/>
          </a:ln>
        </p:spPr>
      </p:pic>
      <p:sp>
        <p:nvSpPr>
          <p:cNvPr id="209" name="Google Shape;209;p77"/>
          <p:cNvSpPr txBox="1"/>
          <p:nvPr/>
        </p:nvSpPr>
        <p:spPr>
          <a:xfrm>
            <a:off x="0" y="415146"/>
            <a:ext cx="1625600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3F3F3F"/>
                </a:solidFill>
                <a:latin typeface="Open Sans ExtraBold"/>
                <a:ea typeface="Open Sans ExtraBold"/>
                <a:cs typeface="Open Sans ExtraBold"/>
                <a:sym typeface="Open Sans ExtraBold"/>
              </a:rPr>
              <a:t>Key Takeaways</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210"/>
        <p:cNvGrpSpPr/>
        <p:nvPr/>
      </p:nvGrpSpPr>
      <p:grpSpPr>
        <a:xfrm>
          <a:off x="0" y="0"/>
          <a:ext cx="0" cy="0"/>
          <a:chOff x="0" y="0"/>
          <a:chExt cx="0" cy="0"/>
        </a:xfrm>
      </p:grpSpPr>
      <p:sp>
        <p:nvSpPr>
          <p:cNvPr id="211" name="Google Shape;211;p78"/>
          <p:cNvSpPr/>
          <p:nvPr/>
        </p:nvSpPr>
        <p:spPr>
          <a:xfrm>
            <a:off x="-1" y="7677018"/>
            <a:ext cx="16256001" cy="1466983"/>
          </a:xfrm>
          <a:prstGeom prst="rect">
            <a:avLst/>
          </a:prstGeom>
          <a:solidFill>
            <a:srgbClr val="8E8E8E"/>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grpSp>
        <p:nvGrpSpPr>
          <p:cNvPr id="212" name="Google Shape;212;p78"/>
          <p:cNvGrpSpPr/>
          <p:nvPr/>
        </p:nvGrpSpPr>
        <p:grpSpPr>
          <a:xfrm>
            <a:off x="-3" y="7545045"/>
            <a:ext cx="16256000" cy="130964"/>
            <a:chOff x="0" y="474414"/>
            <a:chExt cx="7908925" cy="61412"/>
          </a:xfrm>
        </p:grpSpPr>
        <p:sp>
          <p:nvSpPr>
            <p:cNvPr id="213" name="Google Shape;213;p78"/>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214" name="Google Shape;214;p78"/>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215" name="Google Shape;215;p78"/>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216" name="Google Shape;216;p78"/>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217" name="Google Shape;217;p78"/>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218" name="Google Shape;218;p78"/>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219" name="Google Shape;219;p78"/>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grpSp>
      <p:sp>
        <p:nvSpPr>
          <p:cNvPr id="220" name="Google Shape;220;p78"/>
          <p:cNvSpPr/>
          <p:nvPr/>
        </p:nvSpPr>
        <p:spPr>
          <a:xfrm>
            <a:off x="-1" y="4732"/>
            <a:ext cx="16256001" cy="1121168"/>
          </a:xfrm>
          <a:prstGeom prst="rect">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221" name="Google Shape;221;p78"/>
          <p:cNvSpPr txBox="1"/>
          <p:nvPr/>
        </p:nvSpPr>
        <p:spPr>
          <a:xfrm>
            <a:off x="6760067" y="3801294"/>
            <a:ext cx="5015027"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62626"/>
              </a:buClr>
              <a:buSzPts val="7200"/>
              <a:buFont typeface="Open Sans"/>
              <a:buNone/>
            </a:pPr>
            <a:r>
              <a:rPr lang="en-US" sz="7200" b="1">
                <a:solidFill>
                  <a:srgbClr val="262626"/>
                </a:solidFill>
                <a:latin typeface="Open Sans"/>
                <a:ea typeface="Open Sans"/>
                <a:cs typeface="Open Sans"/>
                <a:sym typeface="Open Sans"/>
              </a:rPr>
              <a:t>Thank You</a:t>
            </a:r>
            <a:endParaRPr/>
          </a:p>
        </p:txBody>
      </p:sp>
      <p:grpSp>
        <p:nvGrpSpPr>
          <p:cNvPr id="222" name="Google Shape;222;p78"/>
          <p:cNvGrpSpPr/>
          <p:nvPr/>
        </p:nvGrpSpPr>
        <p:grpSpPr>
          <a:xfrm>
            <a:off x="2493994" y="2493927"/>
            <a:ext cx="3549856" cy="3683090"/>
            <a:chOff x="1430872" y="1152875"/>
            <a:chExt cx="1727088" cy="1727088"/>
          </a:xfrm>
        </p:grpSpPr>
        <p:sp>
          <p:nvSpPr>
            <p:cNvPr id="223" name="Google Shape;223;p78"/>
            <p:cNvSpPr/>
            <p:nvPr/>
          </p:nvSpPr>
          <p:spPr>
            <a:xfrm>
              <a:off x="1430872" y="1152875"/>
              <a:ext cx="1727088" cy="1727088"/>
            </a:xfrm>
            <a:prstGeom prst="ellipse">
              <a:avLst/>
            </a:prstGeom>
            <a:solidFill>
              <a:srgbClr val="7EC7E8"/>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pic>
          <p:nvPicPr>
            <p:cNvPr id="224" name="Google Shape;224;p78"/>
            <p:cNvPicPr preferRelativeResize="0"/>
            <p:nvPr/>
          </p:nvPicPr>
          <p:blipFill rotWithShape="1">
            <a:blip r:embed="rId2">
              <a:alphaModFix/>
            </a:blip>
            <a:srcRect/>
            <a:stretch/>
          </p:blipFill>
          <p:spPr>
            <a:xfrm>
              <a:off x="1657008" y="1588960"/>
              <a:ext cx="1322414" cy="860188"/>
            </a:xfrm>
            <a:prstGeom prst="rect">
              <a:avLst/>
            </a:prstGeom>
            <a:noFill/>
            <a:ln>
              <a:noFill/>
            </a:ln>
          </p:spPr>
        </p:pic>
      </p:grpSp>
      <p:pic>
        <p:nvPicPr>
          <p:cNvPr id="225" name="Google Shape;225;p78"/>
          <p:cNvPicPr preferRelativeResize="0"/>
          <p:nvPr/>
        </p:nvPicPr>
        <p:blipFill rotWithShape="1">
          <a:blip r:embed="rId3">
            <a:alphaModFix/>
          </a:blip>
          <a:srcRect/>
          <a:stretch/>
        </p:blipFill>
        <p:spPr>
          <a:xfrm>
            <a:off x="13413430" y="174759"/>
            <a:ext cx="2673811" cy="7716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bjctive">
  <p:cSld name="Objctive">
    <p:spTree>
      <p:nvGrpSpPr>
        <p:cNvPr id="1" name="Shape 226"/>
        <p:cNvGrpSpPr/>
        <p:nvPr/>
      </p:nvGrpSpPr>
      <p:grpSpPr>
        <a:xfrm>
          <a:off x="0" y="0"/>
          <a:ext cx="0" cy="0"/>
          <a:chOff x="0" y="0"/>
          <a:chExt cx="0" cy="0"/>
        </a:xfrm>
      </p:grpSpPr>
      <p:sp>
        <p:nvSpPr>
          <p:cNvPr id="227" name="Google Shape;227;p79"/>
          <p:cNvSpPr/>
          <p:nvPr/>
        </p:nvSpPr>
        <p:spPr>
          <a:xfrm>
            <a:off x="10439798" y="-4724"/>
            <a:ext cx="166412"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28" name="Google Shape;228;p79"/>
          <p:cNvSpPr txBox="1">
            <a:spLocks noGrp="1"/>
          </p:cNvSpPr>
          <p:nvPr>
            <p:ph type="body" idx="1"/>
          </p:nvPr>
        </p:nvSpPr>
        <p:spPr>
          <a:xfrm>
            <a:off x="2" y="190279"/>
            <a:ext cx="13306559" cy="670312"/>
          </a:xfrm>
          <a:prstGeom prst="rect">
            <a:avLst/>
          </a:prstGeom>
          <a:noFill/>
          <a:ln>
            <a:noFill/>
          </a:ln>
        </p:spPr>
        <p:txBody>
          <a:bodyPr spcFirstLastPara="1" wrap="square" lIns="91425" tIns="0" rIns="0" bIns="0" anchor="ctr" anchorCtr="0">
            <a:normAutofit/>
          </a:bodyPr>
          <a:lstStyle>
            <a:lvl1pPr marL="457200" lvl="0" indent="-228600" algn="l">
              <a:lnSpc>
                <a:spcPct val="90000"/>
              </a:lnSpc>
              <a:spcBef>
                <a:spcPts val="1000"/>
              </a:spcBef>
              <a:spcAft>
                <a:spcPts val="0"/>
              </a:spcAft>
              <a:buClr>
                <a:schemeClr val="dk1"/>
              </a:buClr>
              <a:buSzPts val="3200"/>
              <a:buNone/>
              <a:defRPr sz="3200" b="0">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79"/>
          <p:cNvSpPr txBox="1">
            <a:spLocks noGrp="1"/>
          </p:cNvSpPr>
          <p:nvPr>
            <p:ph type="body" idx="2"/>
          </p:nvPr>
        </p:nvSpPr>
        <p:spPr>
          <a:xfrm>
            <a:off x="4089699" y="1242018"/>
            <a:ext cx="11814231" cy="7268479"/>
          </a:xfrm>
          <a:prstGeom prst="rect">
            <a:avLst/>
          </a:prstGeom>
          <a:noFill/>
          <a:ln>
            <a:noFill/>
          </a:ln>
        </p:spPr>
        <p:txBody>
          <a:bodyPr spcFirstLastPara="1" wrap="square" lIns="91425" tIns="45700" rIns="91425" bIns="45700" anchor="t" anchorCtr="0">
            <a:normAutofit/>
          </a:bodyPr>
          <a:lstStyle>
            <a:lvl1pPr marL="457200" lvl="0" indent="-406400" algn="l">
              <a:lnSpc>
                <a:spcPct val="150000"/>
              </a:lnSpc>
              <a:spcBef>
                <a:spcPts val="1000"/>
              </a:spcBef>
              <a:spcAft>
                <a:spcPts val="0"/>
              </a:spcAft>
              <a:buClr>
                <a:schemeClr val="dk1"/>
              </a:buClr>
              <a:buSzPts val="2800"/>
              <a:buChar char="•"/>
              <a:defRPr sz="2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0" name="Google Shape;230;p79"/>
          <p:cNvPicPr preferRelativeResize="0"/>
          <p:nvPr/>
        </p:nvPicPr>
        <p:blipFill rotWithShape="1">
          <a:blip r:embed="rId2">
            <a:alphaModFix/>
          </a:blip>
          <a:srcRect/>
          <a:stretch/>
        </p:blipFill>
        <p:spPr>
          <a:xfrm>
            <a:off x="0" y="0"/>
            <a:ext cx="16256000" cy="9144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231"/>
        <p:cNvGrpSpPr/>
        <p:nvPr/>
      </p:nvGrpSpPr>
      <p:grpSpPr>
        <a:xfrm>
          <a:off x="0" y="0"/>
          <a:ext cx="0" cy="0"/>
          <a:chOff x="0" y="0"/>
          <a:chExt cx="0" cy="0"/>
        </a:xfrm>
      </p:grpSpPr>
      <p:sp>
        <p:nvSpPr>
          <p:cNvPr id="232" name="Google Shape;232;p80"/>
          <p:cNvSpPr/>
          <p:nvPr/>
        </p:nvSpPr>
        <p:spPr>
          <a:xfrm>
            <a:off x="10439798" y="-4724"/>
            <a:ext cx="166412"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233" name="Google Shape;233;p80"/>
          <p:cNvSpPr txBox="1">
            <a:spLocks noGrp="1"/>
          </p:cNvSpPr>
          <p:nvPr>
            <p:ph type="body" idx="1"/>
          </p:nvPr>
        </p:nvSpPr>
        <p:spPr>
          <a:xfrm>
            <a:off x="364903" y="1250986"/>
            <a:ext cx="15528769" cy="4974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800"/>
              <a:buNone/>
              <a:defRPr sz="28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p80"/>
          <p:cNvSpPr txBox="1">
            <a:spLocks noGrp="1"/>
          </p:cNvSpPr>
          <p:nvPr>
            <p:ph type="body" idx="2"/>
          </p:nvPr>
        </p:nvSpPr>
        <p:spPr>
          <a:xfrm>
            <a:off x="2" y="190279"/>
            <a:ext cx="13306559" cy="670312"/>
          </a:xfrm>
          <a:prstGeom prst="rect">
            <a:avLst/>
          </a:prstGeom>
          <a:noFill/>
          <a:ln>
            <a:noFill/>
          </a:ln>
        </p:spPr>
        <p:txBody>
          <a:bodyPr spcFirstLastPara="1" wrap="square" lIns="91425" tIns="0" rIns="0" bIns="0" anchor="ctr" anchorCtr="0">
            <a:normAutofit/>
          </a:bodyPr>
          <a:lstStyle>
            <a:lvl1pPr marL="457200" lvl="0" indent="-228600" algn="l">
              <a:lnSpc>
                <a:spcPct val="90000"/>
              </a:lnSpc>
              <a:spcBef>
                <a:spcPts val="1000"/>
              </a:spcBef>
              <a:spcAft>
                <a:spcPts val="0"/>
              </a:spcAft>
              <a:buClr>
                <a:schemeClr val="dk1"/>
              </a:buClr>
              <a:buSzPts val="3200"/>
              <a:buNone/>
              <a:defRPr sz="3200" b="0">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80"/>
          <p:cNvSpPr txBox="1">
            <a:spLocks noGrp="1"/>
          </p:cNvSpPr>
          <p:nvPr>
            <p:ph type="body" idx="3"/>
          </p:nvPr>
        </p:nvSpPr>
        <p:spPr>
          <a:xfrm>
            <a:off x="364903" y="2031140"/>
            <a:ext cx="15528769" cy="6145707"/>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333"/>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6" name="Google Shape;236;p80"/>
          <p:cNvPicPr preferRelativeResize="0"/>
          <p:nvPr/>
        </p:nvPicPr>
        <p:blipFill rotWithShape="1">
          <a:blip r:embed="rId2">
            <a:alphaModFix/>
          </a:blip>
          <a:srcRect/>
          <a:stretch/>
        </p:blipFill>
        <p:spPr>
          <a:xfrm>
            <a:off x="0" y="0"/>
            <a:ext cx="16256000" cy="9144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lte">
  <p:cSld name="1_Tilte">
    <p:spTree>
      <p:nvGrpSpPr>
        <p:cNvPr id="1" name="Shape 237"/>
        <p:cNvGrpSpPr/>
        <p:nvPr/>
      </p:nvGrpSpPr>
      <p:grpSpPr>
        <a:xfrm>
          <a:off x="0" y="0"/>
          <a:ext cx="0" cy="0"/>
          <a:chOff x="0" y="0"/>
          <a:chExt cx="0" cy="0"/>
        </a:xfrm>
      </p:grpSpPr>
      <p:grpSp>
        <p:nvGrpSpPr>
          <p:cNvPr id="238" name="Google Shape;238;p81"/>
          <p:cNvGrpSpPr/>
          <p:nvPr/>
        </p:nvGrpSpPr>
        <p:grpSpPr>
          <a:xfrm>
            <a:off x="4" y="1425868"/>
            <a:ext cx="16230596" cy="7659509"/>
            <a:chOff x="4" y="1425868"/>
            <a:chExt cx="16230596" cy="7659509"/>
          </a:xfrm>
        </p:grpSpPr>
        <p:grpSp>
          <p:nvGrpSpPr>
            <p:cNvPr id="239" name="Google Shape;239;p81"/>
            <p:cNvGrpSpPr/>
            <p:nvPr/>
          </p:nvGrpSpPr>
          <p:grpSpPr>
            <a:xfrm>
              <a:off x="4" y="1425868"/>
              <a:ext cx="16230596" cy="4611509"/>
              <a:chOff x="0" y="4531017"/>
              <a:chExt cx="16230596" cy="4611509"/>
            </a:xfrm>
          </p:grpSpPr>
          <p:pic>
            <p:nvPicPr>
              <p:cNvPr id="240" name="Google Shape;240;p81"/>
              <p:cNvPicPr preferRelativeResize="0"/>
              <p:nvPr/>
            </p:nvPicPr>
            <p:blipFill rotWithShape="1">
              <a:blip r:embed="rId2">
                <a:alphaModFix/>
              </a:blip>
              <a:srcRect/>
              <a:stretch/>
            </p:blipFill>
            <p:spPr>
              <a:xfrm>
                <a:off x="0" y="4550735"/>
                <a:ext cx="7141200" cy="4591791"/>
              </a:xfrm>
              <a:prstGeom prst="rect">
                <a:avLst/>
              </a:prstGeom>
              <a:noFill/>
              <a:ln>
                <a:noFill/>
              </a:ln>
            </p:spPr>
          </p:pic>
          <p:pic>
            <p:nvPicPr>
              <p:cNvPr id="241" name="Google Shape;241;p81"/>
              <p:cNvPicPr preferRelativeResize="0"/>
              <p:nvPr/>
            </p:nvPicPr>
            <p:blipFill rotWithShape="1">
              <a:blip r:embed="rId2">
                <a:alphaModFix/>
              </a:blip>
              <a:srcRect/>
              <a:stretch/>
            </p:blipFill>
            <p:spPr>
              <a:xfrm>
                <a:off x="6552867" y="4531017"/>
                <a:ext cx="7141200" cy="4591791"/>
              </a:xfrm>
              <a:prstGeom prst="rect">
                <a:avLst/>
              </a:prstGeom>
              <a:noFill/>
              <a:ln>
                <a:noFill/>
              </a:ln>
            </p:spPr>
          </p:pic>
          <p:pic>
            <p:nvPicPr>
              <p:cNvPr id="242" name="Google Shape;242;p81"/>
              <p:cNvPicPr preferRelativeResize="0"/>
              <p:nvPr/>
            </p:nvPicPr>
            <p:blipFill rotWithShape="1">
              <a:blip r:embed="rId2">
                <a:alphaModFix/>
              </a:blip>
              <a:srcRect r="56242"/>
              <a:stretch/>
            </p:blipFill>
            <p:spPr>
              <a:xfrm>
                <a:off x="13105735" y="4550734"/>
                <a:ext cx="3124861" cy="4591791"/>
              </a:xfrm>
              <a:prstGeom prst="rect">
                <a:avLst/>
              </a:prstGeom>
              <a:noFill/>
              <a:ln>
                <a:noFill/>
              </a:ln>
            </p:spPr>
          </p:pic>
        </p:grpSp>
        <p:grpSp>
          <p:nvGrpSpPr>
            <p:cNvPr id="243" name="Google Shape;243;p81"/>
            <p:cNvGrpSpPr/>
            <p:nvPr/>
          </p:nvGrpSpPr>
          <p:grpSpPr>
            <a:xfrm>
              <a:off x="4" y="4473868"/>
              <a:ext cx="16230596" cy="4611509"/>
              <a:chOff x="0" y="4531017"/>
              <a:chExt cx="16230596" cy="4611509"/>
            </a:xfrm>
          </p:grpSpPr>
          <p:pic>
            <p:nvPicPr>
              <p:cNvPr id="244" name="Google Shape;244;p81"/>
              <p:cNvPicPr preferRelativeResize="0"/>
              <p:nvPr/>
            </p:nvPicPr>
            <p:blipFill rotWithShape="1">
              <a:blip r:embed="rId2">
                <a:alphaModFix/>
              </a:blip>
              <a:srcRect/>
              <a:stretch/>
            </p:blipFill>
            <p:spPr>
              <a:xfrm>
                <a:off x="0" y="4550735"/>
                <a:ext cx="7141200" cy="4591791"/>
              </a:xfrm>
              <a:prstGeom prst="rect">
                <a:avLst/>
              </a:prstGeom>
              <a:noFill/>
              <a:ln>
                <a:noFill/>
              </a:ln>
            </p:spPr>
          </p:pic>
          <p:pic>
            <p:nvPicPr>
              <p:cNvPr id="245" name="Google Shape;245;p81"/>
              <p:cNvPicPr preferRelativeResize="0"/>
              <p:nvPr/>
            </p:nvPicPr>
            <p:blipFill rotWithShape="1">
              <a:blip r:embed="rId2">
                <a:alphaModFix/>
              </a:blip>
              <a:srcRect/>
              <a:stretch/>
            </p:blipFill>
            <p:spPr>
              <a:xfrm>
                <a:off x="6552867" y="4531017"/>
                <a:ext cx="7141200" cy="4591791"/>
              </a:xfrm>
              <a:prstGeom prst="rect">
                <a:avLst/>
              </a:prstGeom>
              <a:noFill/>
              <a:ln>
                <a:noFill/>
              </a:ln>
            </p:spPr>
          </p:pic>
          <p:pic>
            <p:nvPicPr>
              <p:cNvPr id="246" name="Google Shape;246;p81"/>
              <p:cNvPicPr preferRelativeResize="0"/>
              <p:nvPr/>
            </p:nvPicPr>
            <p:blipFill rotWithShape="1">
              <a:blip r:embed="rId2">
                <a:alphaModFix/>
              </a:blip>
              <a:srcRect r="56242"/>
              <a:stretch/>
            </p:blipFill>
            <p:spPr>
              <a:xfrm>
                <a:off x="13105735" y="4550734"/>
                <a:ext cx="3124861" cy="4591791"/>
              </a:xfrm>
              <a:prstGeom prst="rect">
                <a:avLst/>
              </a:prstGeom>
              <a:noFill/>
              <a:ln>
                <a:noFill/>
              </a:ln>
            </p:spPr>
          </p:pic>
        </p:grpSp>
      </p:grpSp>
      <p:sp>
        <p:nvSpPr>
          <p:cNvPr id="247" name="Google Shape;247;p81"/>
          <p:cNvSpPr/>
          <p:nvPr/>
        </p:nvSpPr>
        <p:spPr>
          <a:xfrm>
            <a:off x="1" y="-1219199"/>
            <a:ext cx="16256003" cy="4476749"/>
          </a:xfrm>
          <a:prstGeom prst="rect">
            <a:avLst/>
          </a:prstGeom>
          <a:solidFill>
            <a:srgbClr val="56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43"/>
              <a:buFont typeface="Calibri"/>
              <a:buNone/>
            </a:pPr>
            <a:endParaRPr sz="1843">
              <a:solidFill>
                <a:srgbClr val="FFFFFF"/>
              </a:solidFill>
              <a:latin typeface="Calibri"/>
              <a:ea typeface="Calibri"/>
              <a:cs typeface="Calibri"/>
              <a:sym typeface="Calibri"/>
            </a:endParaRPr>
          </a:p>
        </p:txBody>
      </p:sp>
      <p:pic>
        <p:nvPicPr>
          <p:cNvPr id="248" name="Google Shape;248;p81"/>
          <p:cNvPicPr preferRelativeResize="0"/>
          <p:nvPr/>
        </p:nvPicPr>
        <p:blipFill rotWithShape="1">
          <a:blip r:embed="rId3">
            <a:alphaModFix/>
          </a:blip>
          <a:srcRect/>
          <a:stretch/>
        </p:blipFill>
        <p:spPr>
          <a:xfrm>
            <a:off x="0" y="-1246720"/>
            <a:ext cx="16255999" cy="4504271"/>
          </a:xfrm>
          <a:prstGeom prst="rect">
            <a:avLst/>
          </a:prstGeom>
          <a:noFill/>
          <a:ln>
            <a:noFill/>
          </a:ln>
        </p:spPr>
      </p:pic>
      <p:grpSp>
        <p:nvGrpSpPr>
          <p:cNvPr id="249" name="Google Shape;249;p81"/>
          <p:cNvGrpSpPr/>
          <p:nvPr/>
        </p:nvGrpSpPr>
        <p:grpSpPr>
          <a:xfrm>
            <a:off x="0" y="3238671"/>
            <a:ext cx="16256000" cy="130964"/>
            <a:chOff x="0" y="474414"/>
            <a:chExt cx="7908925" cy="61412"/>
          </a:xfrm>
        </p:grpSpPr>
        <p:sp>
          <p:nvSpPr>
            <p:cNvPr id="250" name="Google Shape;250;p81"/>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Clr>
                  <a:schemeClr val="dk1"/>
                </a:buClr>
                <a:buSzPts val="1480"/>
                <a:buFont typeface="Calibri"/>
                <a:buNone/>
              </a:pPr>
              <a:endParaRPr sz="1480">
                <a:solidFill>
                  <a:srgbClr val="FFFFFF"/>
                </a:solidFill>
                <a:latin typeface="Calibri"/>
                <a:ea typeface="Calibri"/>
                <a:cs typeface="Calibri"/>
                <a:sym typeface="Calibri"/>
              </a:endParaRPr>
            </a:p>
          </p:txBody>
        </p:sp>
        <p:sp>
          <p:nvSpPr>
            <p:cNvPr id="251" name="Google Shape;251;p81"/>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Clr>
                  <a:schemeClr val="dk1"/>
                </a:buClr>
                <a:buSzPts val="1480"/>
                <a:buFont typeface="Calibri"/>
                <a:buNone/>
              </a:pPr>
              <a:endParaRPr sz="1480">
                <a:solidFill>
                  <a:srgbClr val="FFFFFF"/>
                </a:solidFill>
                <a:latin typeface="Calibri"/>
                <a:ea typeface="Calibri"/>
                <a:cs typeface="Calibri"/>
                <a:sym typeface="Calibri"/>
              </a:endParaRPr>
            </a:p>
          </p:txBody>
        </p:sp>
        <p:sp>
          <p:nvSpPr>
            <p:cNvPr id="252" name="Google Shape;252;p81"/>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Clr>
                  <a:schemeClr val="dk1"/>
                </a:buClr>
                <a:buSzPts val="1480"/>
                <a:buFont typeface="Calibri"/>
                <a:buNone/>
              </a:pPr>
              <a:endParaRPr sz="1480">
                <a:solidFill>
                  <a:srgbClr val="FFFFFF"/>
                </a:solidFill>
                <a:latin typeface="Calibri"/>
                <a:ea typeface="Calibri"/>
                <a:cs typeface="Calibri"/>
                <a:sym typeface="Calibri"/>
              </a:endParaRPr>
            </a:p>
          </p:txBody>
        </p:sp>
        <p:sp>
          <p:nvSpPr>
            <p:cNvPr id="253" name="Google Shape;253;p81"/>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Clr>
                  <a:schemeClr val="dk1"/>
                </a:buClr>
                <a:buSzPts val="1480"/>
                <a:buFont typeface="Calibri"/>
                <a:buNone/>
              </a:pPr>
              <a:endParaRPr sz="1480">
                <a:solidFill>
                  <a:srgbClr val="FFFFFF"/>
                </a:solidFill>
                <a:latin typeface="Calibri"/>
                <a:ea typeface="Calibri"/>
                <a:cs typeface="Calibri"/>
                <a:sym typeface="Calibri"/>
              </a:endParaRPr>
            </a:p>
          </p:txBody>
        </p:sp>
        <p:sp>
          <p:nvSpPr>
            <p:cNvPr id="254" name="Google Shape;254;p81"/>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Clr>
                  <a:schemeClr val="dk1"/>
                </a:buClr>
                <a:buSzPts val="1480"/>
                <a:buFont typeface="Calibri"/>
                <a:buNone/>
              </a:pPr>
              <a:endParaRPr sz="1480">
                <a:solidFill>
                  <a:srgbClr val="FFFFFF"/>
                </a:solidFill>
                <a:latin typeface="Calibri"/>
                <a:ea typeface="Calibri"/>
                <a:cs typeface="Calibri"/>
                <a:sym typeface="Calibri"/>
              </a:endParaRPr>
            </a:p>
          </p:txBody>
        </p:sp>
        <p:sp>
          <p:nvSpPr>
            <p:cNvPr id="255" name="Google Shape;255;p81"/>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Clr>
                  <a:schemeClr val="dk1"/>
                </a:buClr>
                <a:buSzPts val="1480"/>
                <a:buFont typeface="Calibri"/>
                <a:buNone/>
              </a:pPr>
              <a:endParaRPr sz="1480">
                <a:solidFill>
                  <a:srgbClr val="FFFFFF"/>
                </a:solidFill>
                <a:latin typeface="Calibri"/>
                <a:ea typeface="Calibri"/>
                <a:cs typeface="Calibri"/>
                <a:sym typeface="Calibri"/>
              </a:endParaRPr>
            </a:p>
          </p:txBody>
        </p:sp>
        <p:sp>
          <p:nvSpPr>
            <p:cNvPr id="256" name="Google Shape;256;p81"/>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spcBef>
                  <a:spcPts val="0"/>
                </a:spcBef>
                <a:spcAft>
                  <a:spcPts val="0"/>
                </a:spcAft>
                <a:buClr>
                  <a:schemeClr val="dk1"/>
                </a:buClr>
                <a:buSzPts val="1480"/>
                <a:buFont typeface="Calibri"/>
                <a:buNone/>
              </a:pPr>
              <a:endParaRPr sz="1480">
                <a:solidFill>
                  <a:srgbClr val="FFFFFF"/>
                </a:solidFill>
                <a:latin typeface="Calibri"/>
                <a:ea typeface="Calibri"/>
                <a:cs typeface="Calibri"/>
                <a:sym typeface="Calibri"/>
              </a:endParaRPr>
            </a:p>
          </p:txBody>
        </p:sp>
      </p:grpSp>
      <p:sp>
        <p:nvSpPr>
          <p:cNvPr id="257" name="Google Shape;257;p81"/>
          <p:cNvSpPr txBox="1">
            <a:spLocks noGrp="1"/>
          </p:cNvSpPr>
          <p:nvPr>
            <p:ph type="body" idx="1"/>
          </p:nvPr>
        </p:nvSpPr>
        <p:spPr>
          <a:xfrm>
            <a:off x="926745" y="1676697"/>
            <a:ext cx="12378947" cy="53553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284"/>
              </a:spcBef>
              <a:spcAft>
                <a:spcPts val="0"/>
              </a:spcAft>
              <a:buClr>
                <a:schemeClr val="lt1"/>
              </a:buClr>
              <a:buSzPts val="3200"/>
              <a:buFont typeface="Arial"/>
              <a:buNone/>
              <a:defRPr sz="3200" b="0">
                <a:solidFill>
                  <a:schemeClr val="lt1"/>
                </a:solidFill>
                <a:latin typeface="Open Sans ExtraBold"/>
                <a:ea typeface="Open Sans ExtraBold"/>
                <a:cs typeface="Open Sans ExtraBold"/>
                <a:sym typeface="Open Sans Extra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81"/>
          <p:cNvSpPr txBox="1">
            <a:spLocks noGrp="1"/>
          </p:cNvSpPr>
          <p:nvPr>
            <p:ph type="body" idx="2"/>
          </p:nvPr>
        </p:nvSpPr>
        <p:spPr>
          <a:xfrm>
            <a:off x="926743" y="2380588"/>
            <a:ext cx="12378950" cy="48013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284"/>
              </a:spcBef>
              <a:spcAft>
                <a:spcPts val="0"/>
              </a:spcAft>
              <a:buClr>
                <a:srgbClr val="0F547B"/>
              </a:buClr>
              <a:buSzPts val="2800"/>
              <a:buFont typeface="Arial"/>
              <a:buNone/>
              <a:defRPr sz="2800" b="0">
                <a:solidFill>
                  <a:srgbClr val="0F547B"/>
                </a:solidFill>
                <a:latin typeface="Open Sans SemiBold"/>
                <a:ea typeface="Open Sans SemiBold"/>
                <a:cs typeface="Open Sans SemiBold"/>
                <a:sym typeface="Open Sans Semi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9" name="Google Shape;259;p81"/>
          <p:cNvPicPr preferRelativeResize="0"/>
          <p:nvPr/>
        </p:nvPicPr>
        <p:blipFill rotWithShape="1">
          <a:blip r:embed="rId4">
            <a:alphaModFix/>
          </a:blip>
          <a:srcRect/>
          <a:stretch/>
        </p:blipFill>
        <p:spPr>
          <a:xfrm>
            <a:off x="0" y="0"/>
            <a:ext cx="16256000" cy="9144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KC">
  <p:cSld name="KC">
    <p:spTree>
      <p:nvGrpSpPr>
        <p:cNvPr id="1" name="Shape 260"/>
        <p:cNvGrpSpPr/>
        <p:nvPr/>
      </p:nvGrpSpPr>
      <p:grpSpPr>
        <a:xfrm>
          <a:off x="0" y="0"/>
          <a:ext cx="0" cy="0"/>
          <a:chOff x="0" y="0"/>
          <a:chExt cx="0" cy="0"/>
        </a:xfrm>
      </p:grpSpPr>
      <p:pic>
        <p:nvPicPr>
          <p:cNvPr id="261" name="Google Shape;261;p82"/>
          <p:cNvPicPr preferRelativeResize="0"/>
          <p:nvPr/>
        </p:nvPicPr>
        <p:blipFill rotWithShape="1">
          <a:blip r:embed="rId2">
            <a:alphaModFix/>
          </a:blip>
          <a:srcRect/>
          <a:stretch/>
        </p:blipFill>
        <p:spPr>
          <a:xfrm>
            <a:off x="2235231" y="2092511"/>
            <a:ext cx="11469145" cy="3909873"/>
          </a:xfrm>
          <a:prstGeom prst="rect">
            <a:avLst/>
          </a:prstGeom>
          <a:noFill/>
          <a:ln>
            <a:noFill/>
          </a:ln>
        </p:spPr>
      </p:pic>
      <p:sp>
        <p:nvSpPr>
          <p:cNvPr id="262" name="Google Shape;262;p82"/>
          <p:cNvSpPr txBox="1"/>
          <p:nvPr/>
        </p:nvSpPr>
        <p:spPr>
          <a:xfrm>
            <a:off x="4516612" y="3520992"/>
            <a:ext cx="5453321" cy="15696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800"/>
              <a:buFont typeface="Open Sans ExtraBold"/>
              <a:buNone/>
            </a:pPr>
            <a:r>
              <a:rPr lang="en-US" sz="4800" b="1" i="0" u="none" strike="noStrike" cap="none">
                <a:solidFill>
                  <a:schemeClr val="lt1"/>
                </a:solidFill>
                <a:latin typeface="Open Sans ExtraBold"/>
                <a:ea typeface="Open Sans ExtraBold"/>
                <a:cs typeface="Open Sans ExtraBold"/>
                <a:sym typeface="Open Sans ExtraBold"/>
              </a:rPr>
              <a:t>Knowledge Check</a:t>
            </a:r>
            <a:endParaRPr sz="1800">
              <a:solidFill>
                <a:schemeClr val="dk1"/>
              </a:solidFill>
              <a:latin typeface="Calibri"/>
              <a:ea typeface="Calibri"/>
              <a:cs typeface="Calibri"/>
              <a:sym typeface="Calibri"/>
            </a:endParaRPr>
          </a:p>
        </p:txBody>
      </p:sp>
      <p:grpSp>
        <p:nvGrpSpPr>
          <p:cNvPr id="263" name="Google Shape;263;p82"/>
          <p:cNvGrpSpPr/>
          <p:nvPr/>
        </p:nvGrpSpPr>
        <p:grpSpPr>
          <a:xfrm>
            <a:off x="0" y="-7450"/>
            <a:ext cx="16256000" cy="130964"/>
            <a:chOff x="0" y="474414"/>
            <a:chExt cx="7908925" cy="61412"/>
          </a:xfrm>
        </p:grpSpPr>
        <p:sp>
          <p:nvSpPr>
            <p:cNvPr id="264" name="Google Shape;264;p82"/>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Arial"/>
                <a:ea typeface="Arial"/>
                <a:cs typeface="Arial"/>
                <a:sym typeface="Arial"/>
              </a:endParaRPr>
            </a:p>
          </p:txBody>
        </p:sp>
        <p:sp>
          <p:nvSpPr>
            <p:cNvPr id="265" name="Google Shape;265;p82"/>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Arial"/>
                <a:ea typeface="Arial"/>
                <a:cs typeface="Arial"/>
                <a:sym typeface="Arial"/>
              </a:endParaRPr>
            </a:p>
          </p:txBody>
        </p:sp>
        <p:sp>
          <p:nvSpPr>
            <p:cNvPr id="266" name="Google Shape;266;p82"/>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Arial"/>
                <a:ea typeface="Arial"/>
                <a:cs typeface="Arial"/>
                <a:sym typeface="Arial"/>
              </a:endParaRPr>
            </a:p>
          </p:txBody>
        </p:sp>
        <p:sp>
          <p:nvSpPr>
            <p:cNvPr id="267" name="Google Shape;267;p82"/>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Arial"/>
                <a:ea typeface="Arial"/>
                <a:cs typeface="Arial"/>
                <a:sym typeface="Arial"/>
              </a:endParaRPr>
            </a:p>
          </p:txBody>
        </p:sp>
        <p:sp>
          <p:nvSpPr>
            <p:cNvPr id="268" name="Google Shape;268;p82"/>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Arial"/>
                <a:ea typeface="Arial"/>
                <a:cs typeface="Arial"/>
                <a:sym typeface="Arial"/>
              </a:endParaRPr>
            </a:p>
          </p:txBody>
        </p:sp>
        <p:sp>
          <p:nvSpPr>
            <p:cNvPr id="269" name="Google Shape;269;p82"/>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Arial"/>
                <a:ea typeface="Arial"/>
                <a:cs typeface="Arial"/>
                <a:sym typeface="Arial"/>
              </a:endParaRPr>
            </a:p>
          </p:txBody>
        </p:sp>
        <p:sp>
          <p:nvSpPr>
            <p:cNvPr id="270" name="Google Shape;270;p82"/>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1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1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11"/>
          <p:cNvSpPr txBox="1">
            <a:spLocks noGrp="1"/>
          </p:cNvSpPr>
          <p:nvPr>
            <p:ph type="body" idx="1"/>
          </p:nvPr>
        </p:nvSpPr>
        <p:spPr>
          <a:xfrm>
            <a:off x="8753642" y="4201720"/>
            <a:ext cx="7212263" cy="740559"/>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FFFFFF"/>
              </a:buClr>
              <a:buSzPts val="2800"/>
              <a:buFont typeface="Arial"/>
              <a:buNone/>
              <a:defRPr sz="28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13379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23"/>
        <p:cNvGrpSpPr/>
        <p:nvPr/>
      </p:nvGrpSpPr>
      <p:grpSpPr>
        <a:xfrm>
          <a:off x="0" y="0"/>
          <a:ext cx="0" cy="0"/>
          <a:chOff x="0" y="0"/>
          <a:chExt cx="0" cy="0"/>
        </a:xfrm>
      </p:grpSpPr>
      <p:pic>
        <p:nvPicPr>
          <p:cNvPr id="24" name="Google Shape;24;p5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5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56"/>
          <p:cNvSpPr txBox="1">
            <a:spLocks noGrp="1"/>
          </p:cNvSpPr>
          <p:nvPr>
            <p:ph type="body" idx="1"/>
          </p:nvPr>
        </p:nvSpPr>
        <p:spPr>
          <a:xfrm>
            <a:off x="1107654" y="2003159"/>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56"/>
          <p:cNvSpPr txBox="1">
            <a:spLocks noGrp="1"/>
          </p:cNvSpPr>
          <p:nvPr>
            <p:ph type="body" idx="2"/>
          </p:nvPr>
        </p:nvSpPr>
        <p:spPr>
          <a:xfrm>
            <a:off x="1107654" y="3195856"/>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56"/>
          <p:cNvSpPr txBox="1">
            <a:spLocks noGrp="1"/>
          </p:cNvSpPr>
          <p:nvPr>
            <p:ph type="body" idx="3"/>
          </p:nvPr>
        </p:nvSpPr>
        <p:spPr>
          <a:xfrm>
            <a:off x="1107654" y="4388553"/>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56"/>
          <p:cNvSpPr txBox="1">
            <a:spLocks noGrp="1"/>
          </p:cNvSpPr>
          <p:nvPr>
            <p:ph type="body" idx="4"/>
          </p:nvPr>
        </p:nvSpPr>
        <p:spPr>
          <a:xfrm>
            <a:off x="1107654" y="5581251"/>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56"/>
          <p:cNvSpPr txBox="1">
            <a:spLocks noGrp="1"/>
          </p:cNvSpPr>
          <p:nvPr>
            <p:ph type="body" idx="5"/>
          </p:nvPr>
        </p:nvSpPr>
        <p:spPr>
          <a:xfrm>
            <a:off x="1107654" y="640138"/>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ctr">
              <a:lnSpc>
                <a:spcPct val="100000"/>
              </a:lnSpc>
              <a:spcBef>
                <a:spcPts val="1000"/>
              </a:spcBef>
              <a:spcAft>
                <a:spcPts val="0"/>
              </a:spcAft>
              <a:buClr>
                <a:srgbClr val="3F3F3F"/>
              </a:buClr>
              <a:buSzPts val="2200"/>
              <a:buFont typeface="Arial"/>
              <a:buNone/>
              <a:defRPr sz="2600" b="1"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hank you">
  <p:cSld name="1_Thank you">
    <p:spTree>
      <p:nvGrpSpPr>
        <p:cNvPr id="1" name="Shape 72"/>
        <p:cNvGrpSpPr/>
        <p:nvPr/>
      </p:nvGrpSpPr>
      <p:grpSpPr>
        <a:xfrm>
          <a:off x="0" y="0"/>
          <a:ext cx="0" cy="0"/>
          <a:chOff x="0" y="0"/>
          <a:chExt cx="0" cy="0"/>
        </a:xfrm>
      </p:grpSpPr>
      <p:pic>
        <p:nvPicPr>
          <p:cNvPr id="73" name="Google Shape;73;p6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4" name="Google Shape;74;p6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5" name="Google Shape;75;p69"/>
          <p:cNvSpPr txBox="1">
            <a:spLocks noGrp="1"/>
          </p:cNvSpPr>
          <p:nvPr>
            <p:ph type="body" idx="1"/>
          </p:nvPr>
        </p:nvSpPr>
        <p:spPr>
          <a:xfrm>
            <a:off x="3913352" y="4061040"/>
            <a:ext cx="8429296" cy="1021920"/>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1000"/>
              </a:spcBef>
              <a:spcAft>
                <a:spcPts val="0"/>
              </a:spcAft>
              <a:buClr>
                <a:srgbClr val="FFFFFF"/>
              </a:buClr>
              <a:buSzPts val="2800"/>
              <a:buFont typeface="Arial"/>
              <a:buNone/>
              <a:defRPr sz="50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6" name="Google Shape;76;p69" descr="A close up of a logo&#10;&#10;Description automatically generated"/>
          <p:cNvPicPr preferRelativeResize="0"/>
          <p:nvPr/>
        </p:nvPicPr>
        <p:blipFill rotWithShape="1">
          <a:blip r:embed="rId4">
            <a:alphaModFix/>
          </a:blip>
          <a:srcRect/>
          <a:stretch/>
        </p:blipFill>
        <p:spPr>
          <a:xfrm>
            <a:off x="0" y="12526"/>
            <a:ext cx="16256000" cy="9144000"/>
          </a:xfrm>
          <a:prstGeom prst="rect">
            <a:avLst/>
          </a:prstGeom>
          <a:noFill/>
          <a:ln>
            <a:noFill/>
          </a:ln>
        </p:spPr>
      </p:pic>
    </p:spTree>
    <p:extLst>
      <p:ext uri="{BB962C8B-B14F-4D97-AF65-F5344CB8AC3E}">
        <p14:creationId xmlns:p14="http://schemas.microsoft.com/office/powerpoint/2010/main" val="2671100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77"/>
        <p:cNvGrpSpPr/>
        <p:nvPr/>
      </p:nvGrpSpPr>
      <p:grpSpPr>
        <a:xfrm>
          <a:off x="0" y="0"/>
          <a:ext cx="0" cy="0"/>
          <a:chOff x="0" y="0"/>
          <a:chExt cx="0" cy="0"/>
        </a:xfrm>
      </p:grpSpPr>
      <p:pic>
        <p:nvPicPr>
          <p:cNvPr id="278" name="Google Shape;278;p5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9" name="Google Shape;279;p5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0" name="Google Shape;280;p59"/>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rmAutofit/>
          </a:bodyPr>
          <a:lstStyle>
            <a:lvl1pPr marR="0" lvl="0" algn="ctr">
              <a:lnSpc>
                <a:spcPct val="90000"/>
              </a:lnSpc>
              <a:spcBef>
                <a:spcPts val="0"/>
              </a:spcBef>
              <a:spcAft>
                <a:spcPts val="0"/>
              </a:spcAft>
              <a:buClr>
                <a:srgbClr val="3F3F3F"/>
              </a:buClr>
              <a:buSzPts val="3200"/>
              <a:buFont typeface="Open Sans ExtraBold"/>
              <a:buNone/>
              <a:defRPr sz="2600" b="1" i="0" u="none" strike="noStrike" cap="none">
                <a:solidFill>
                  <a:srgbClr val="3F3F3F"/>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1" name="Google Shape;281;p59"/>
          <p:cNvSpPr txBox="1">
            <a:spLocks noGrp="1"/>
          </p:cNvSpPr>
          <p:nvPr>
            <p:ph type="body" idx="1"/>
          </p:nvPr>
        </p:nvSpPr>
        <p:spPr>
          <a:xfrm>
            <a:off x="3275216" y="2396331"/>
            <a:ext cx="9742515" cy="4351338"/>
          </a:xfrm>
          <a:prstGeom prst="rect">
            <a:avLst/>
          </a:prstGeom>
          <a:noFill/>
          <a:ln>
            <a:noFill/>
          </a:ln>
        </p:spPr>
        <p:txBody>
          <a:bodyPr spcFirstLastPara="1" wrap="square" lIns="91425" tIns="45700" rIns="91425" bIns="45700" anchor="t" anchorCtr="0">
            <a:normAutofit/>
          </a:bodyPr>
          <a:lstStyle>
            <a:lvl1pPr marL="457200" marR="0" lvl="0" indent="-22860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82"/>
        <p:cNvGrpSpPr/>
        <p:nvPr/>
      </p:nvGrpSpPr>
      <p:grpSpPr>
        <a:xfrm>
          <a:off x="0" y="0"/>
          <a:ext cx="0" cy="0"/>
          <a:chOff x="0" y="0"/>
          <a:chExt cx="0" cy="0"/>
        </a:xfrm>
      </p:grpSpPr>
      <p:pic>
        <p:nvPicPr>
          <p:cNvPr id="283" name="Google Shape;283;p6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4" name="Google Shape;284;p6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85" name="Google Shape;285;p6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86" name="Google Shape;286;p60"/>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lvl1pPr marL="457200" marR="0" lvl="0" indent="-228600" algn="ctr">
              <a:lnSpc>
                <a:spcPct val="100000"/>
              </a:lnSpc>
              <a:spcBef>
                <a:spcPts val="1000"/>
              </a:spcBef>
              <a:spcAft>
                <a:spcPts val="0"/>
              </a:spcAft>
              <a:buClr>
                <a:srgbClr val="FFFFFF"/>
              </a:buClr>
              <a:buSzPts val="2800"/>
              <a:buFont typeface="Arial"/>
              <a:buNone/>
              <a:defRPr sz="28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91"/>
        <p:cNvGrpSpPr/>
        <p:nvPr/>
      </p:nvGrpSpPr>
      <p:grpSpPr>
        <a:xfrm>
          <a:off x="0" y="0"/>
          <a:ext cx="0" cy="0"/>
          <a:chOff x="0" y="0"/>
          <a:chExt cx="0" cy="0"/>
        </a:xfrm>
      </p:grpSpPr>
      <p:pic>
        <p:nvPicPr>
          <p:cNvPr id="292" name="Google Shape;292;p62"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3" name="Google Shape;293;p6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4" name="Google Shape;294;p62"/>
          <p:cNvSpPr txBox="1">
            <a:spLocks noGrp="1"/>
          </p:cNvSpPr>
          <p:nvPr>
            <p:ph type="body" idx="1"/>
          </p:nvPr>
        </p:nvSpPr>
        <p:spPr>
          <a:xfrm>
            <a:off x="1107654" y="2003159"/>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5" name="Google Shape;295;p62"/>
          <p:cNvSpPr txBox="1">
            <a:spLocks noGrp="1"/>
          </p:cNvSpPr>
          <p:nvPr>
            <p:ph type="body" idx="2"/>
          </p:nvPr>
        </p:nvSpPr>
        <p:spPr>
          <a:xfrm>
            <a:off x="1107654" y="3195856"/>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6" name="Google Shape;296;p62"/>
          <p:cNvSpPr txBox="1">
            <a:spLocks noGrp="1"/>
          </p:cNvSpPr>
          <p:nvPr>
            <p:ph type="body" idx="3"/>
          </p:nvPr>
        </p:nvSpPr>
        <p:spPr>
          <a:xfrm>
            <a:off x="1107654" y="4388553"/>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7" name="Google Shape;297;p62"/>
          <p:cNvSpPr txBox="1">
            <a:spLocks noGrp="1"/>
          </p:cNvSpPr>
          <p:nvPr>
            <p:ph type="body" idx="4"/>
          </p:nvPr>
        </p:nvSpPr>
        <p:spPr>
          <a:xfrm>
            <a:off x="1107654" y="5581251"/>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8" name="Google Shape;298;p62"/>
          <p:cNvSpPr txBox="1">
            <a:spLocks noGrp="1"/>
          </p:cNvSpPr>
          <p:nvPr>
            <p:ph type="body" idx="5"/>
          </p:nvPr>
        </p:nvSpPr>
        <p:spPr>
          <a:xfrm>
            <a:off x="1107654" y="640138"/>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ctr">
              <a:lnSpc>
                <a:spcPct val="100000"/>
              </a:lnSpc>
              <a:spcBef>
                <a:spcPts val="1000"/>
              </a:spcBef>
              <a:spcAft>
                <a:spcPts val="0"/>
              </a:spcAft>
              <a:buClr>
                <a:srgbClr val="3F3F3F"/>
              </a:buClr>
              <a:buSzPts val="2200"/>
              <a:buFont typeface="Arial"/>
              <a:buNone/>
              <a:defRPr sz="2600" b="1"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Quiz">
  <p:cSld name="1_Quiz">
    <p:spTree>
      <p:nvGrpSpPr>
        <p:cNvPr id="1" name="Shape 299"/>
        <p:cNvGrpSpPr/>
        <p:nvPr/>
      </p:nvGrpSpPr>
      <p:grpSpPr>
        <a:xfrm>
          <a:off x="0" y="0"/>
          <a:ext cx="0" cy="0"/>
          <a:chOff x="0" y="0"/>
          <a:chExt cx="0" cy="0"/>
        </a:xfrm>
      </p:grpSpPr>
      <p:pic>
        <p:nvPicPr>
          <p:cNvPr id="300" name="Google Shape;300;p6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1" name="Google Shape;301;p6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2" name="Google Shape;302;p63"/>
          <p:cNvSpPr/>
          <p:nvPr/>
        </p:nvSpPr>
        <p:spPr>
          <a:xfrm>
            <a:off x="8128000" y="4310390"/>
            <a:ext cx="481992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Knowledge Check</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303"/>
        <p:cNvGrpSpPr/>
        <p:nvPr/>
      </p:nvGrpSpPr>
      <p:grpSpPr>
        <a:xfrm>
          <a:off x="0" y="0"/>
          <a:ext cx="0" cy="0"/>
          <a:chOff x="0" y="0"/>
          <a:chExt cx="0" cy="0"/>
        </a:xfrm>
      </p:grpSpPr>
      <p:pic>
        <p:nvPicPr>
          <p:cNvPr id="304" name="Google Shape;304;p6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5" name="Google Shape;305;p6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6" name="Google Shape;306;p64"/>
          <p:cNvSpPr txBox="1">
            <a:spLocks noGrp="1"/>
          </p:cNvSpPr>
          <p:nvPr>
            <p:ph type="body" idx="1"/>
          </p:nvPr>
        </p:nvSpPr>
        <p:spPr>
          <a:xfrm>
            <a:off x="2979373" y="588266"/>
            <a:ext cx="12323689"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7" name="Google Shape;307;p64"/>
          <p:cNvSpPr txBox="1"/>
          <p:nvPr/>
        </p:nvSpPr>
        <p:spPr>
          <a:xfrm>
            <a:off x="1664103" y="2895245"/>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Calibri"/>
                <a:ea typeface="Calibri"/>
                <a:cs typeface="Calibri"/>
                <a:sym typeface="Calibri"/>
              </a:rPr>
              <a:t>A.</a:t>
            </a:r>
            <a:endParaRPr sz="2000" b="0" i="0" u="none" strike="noStrike" cap="none" dirty="0">
              <a:solidFill>
                <a:srgbClr val="000000"/>
              </a:solidFill>
              <a:latin typeface="Calibri"/>
              <a:ea typeface="Calibri"/>
              <a:cs typeface="Calibri"/>
              <a:sym typeface="Calibri"/>
            </a:endParaRPr>
          </a:p>
        </p:txBody>
      </p:sp>
      <p:sp>
        <p:nvSpPr>
          <p:cNvPr id="308" name="Google Shape;308;p64"/>
          <p:cNvSpPr txBox="1"/>
          <p:nvPr/>
        </p:nvSpPr>
        <p:spPr>
          <a:xfrm>
            <a:off x="1664102" y="3715850"/>
            <a:ext cx="45557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Calibri"/>
                <a:ea typeface="Calibri"/>
                <a:cs typeface="Calibri"/>
                <a:sym typeface="Calibri"/>
              </a:rPr>
              <a:t>B.</a:t>
            </a:r>
            <a:endParaRPr sz="2000" b="0" i="0" u="none" strike="noStrike" cap="none" dirty="0">
              <a:solidFill>
                <a:srgbClr val="000000"/>
              </a:solidFill>
              <a:latin typeface="Calibri"/>
              <a:ea typeface="Calibri"/>
              <a:cs typeface="Calibri"/>
              <a:sym typeface="Calibri"/>
            </a:endParaRPr>
          </a:p>
        </p:txBody>
      </p:sp>
      <p:sp>
        <p:nvSpPr>
          <p:cNvPr id="309" name="Google Shape;309;p64"/>
          <p:cNvSpPr txBox="1"/>
          <p:nvPr/>
        </p:nvSpPr>
        <p:spPr>
          <a:xfrm>
            <a:off x="1664102" y="4536455"/>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Calibri"/>
                <a:ea typeface="Calibri"/>
                <a:cs typeface="Calibri"/>
                <a:sym typeface="Calibri"/>
              </a:rPr>
              <a:t>C.</a:t>
            </a:r>
            <a:endParaRPr sz="2000" b="0" i="0" u="none" strike="noStrike" cap="none" dirty="0">
              <a:solidFill>
                <a:srgbClr val="000000"/>
              </a:solidFill>
              <a:latin typeface="Calibri"/>
              <a:ea typeface="Calibri"/>
              <a:cs typeface="Calibri"/>
              <a:sym typeface="Calibri"/>
            </a:endParaRPr>
          </a:p>
        </p:txBody>
      </p:sp>
      <p:sp>
        <p:nvSpPr>
          <p:cNvPr id="310" name="Google Shape;310;p64"/>
          <p:cNvSpPr txBox="1"/>
          <p:nvPr/>
        </p:nvSpPr>
        <p:spPr>
          <a:xfrm>
            <a:off x="1664103" y="5357060"/>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Calibri"/>
                <a:ea typeface="Calibri"/>
                <a:cs typeface="Calibri"/>
                <a:sym typeface="Calibri"/>
              </a:rPr>
              <a:t>D.</a:t>
            </a:r>
            <a:endParaRPr sz="2000" b="0" i="0" u="none" strike="noStrike" cap="none" dirty="0">
              <a:solidFill>
                <a:srgbClr val="000000"/>
              </a:solidFill>
              <a:latin typeface="Calibri"/>
              <a:ea typeface="Calibri"/>
              <a:cs typeface="Calibri"/>
              <a:sym typeface="Calibri"/>
            </a:endParaRPr>
          </a:p>
        </p:txBody>
      </p:sp>
      <p:sp>
        <p:nvSpPr>
          <p:cNvPr id="311" name="Google Shape;311;p64"/>
          <p:cNvSpPr txBox="1">
            <a:spLocks noGrp="1"/>
          </p:cNvSpPr>
          <p:nvPr>
            <p:ph type="body" idx="2"/>
          </p:nvPr>
        </p:nvSpPr>
        <p:spPr>
          <a:xfrm>
            <a:off x="2329744" y="277522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2" name="Google Shape;312;p64"/>
          <p:cNvSpPr txBox="1">
            <a:spLocks noGrp="1"/>
          </p:cNvSpPr>
          <p:nvPr>
            <p:ph type="body" idx="3"/>
          </p:nvPr>
        </p:nvSpPr>
        <p:spPr>
          <a:xfrm>
            <a:off x="2329744" y="3595827"/>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3" name="Google Shape;313;p64"/>
          <p:cNvSpPr txBox="1">
            <a:spLocks noGrp="1"/>
          </p:cNvSpPr>
          <p:nvPr>
            <p:ph type="body" idx="4"/>
          </p:nvPr>
        </p:nvSpPr>
        <p:spPr>
          <a:xfrm>
            <a:off x="2329744" y="441643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4" name="Google Shape;314;p64"/>
          <p:cNvSpPr txBox="1">
            <a:spLocks noGrp="1"/>
          </p:cNvSpPr>
          <p:nvPr>
            <p:ph type="body" idx="5"/>
          </p:nvPr>
        </p:nvSpPr>
        <p:spPr>
          <a:xfrm>
            <a:off x="2329744" y="5237037"/>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5" name="Google Shape;315;p6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Calibri"/>
                <a:ea typeface="Calibri"/>
                <a:cs typeface="Calibri"/>
                <a:sym typeface="Calibri"/>
              </a:rPr>
              <a:t>Knowledge Check</a:t>
            </a:r>
            <a:endParaRPr sz="2400" b="1" i="0" u="none" strike="noStrike" cap="none">
              <a:solidFill>
                <a:srgbClr val="000000"/>
              </a:solidFill>
              <a:latin typeface="Calibri"/>
              <a:ea typeface="Calibri"/>
              <a:cs typeface="Calibri"/>
              <a:sym typeface="Calibri"/>
            </a:endParaRPr>
          </a:p>
        </p:txBody>
      </p:sp>
      <p:sp>
        <p:nvSpPr>
          <p:cNvPr id="316" name="Google Shape;316;p64"/>
          <p:cNvSpPr txBox="1">
            <a:spLocks noGrp="1"/>
          </p:cNvSpPr>
          <p:nvPr>
            <p:ph type="body" idx="6"/>
          </p:nvPr>
        </p:nvSpPr>
        <p:spPr>
          <a:xfrm>
            <a:off x="1549948" y="1281798"/>
            <a:ext cx="952974" cy="537078"/>
          </a:xfrm>
          <a:prstGeom prst="rect">
            <a:avLst/>
          </a:prstGeom>
          <a:noFill/>
          <a:ln>
            <a:noFill/>
          </a:ln>
        </p:spPr>
        <p:txBody>
          <a:bodyPr spcFirstLastPara="1" wrap="square" lIns="91425" tIns="45700" rIns="91425" bIns="45700" anchor="ctr" anchorCtr="0">
            <a:normAutofit/>
          </a:bodyPr>
          <a:lstStyle>
            <a:lvl1pPr marL="457200" marR="0" lvl="0" indent="-228600" algn="ctr">
              <a:lnSpc>
                <a:spcPct val="90000"/>
              </a:lnSpc>
              <a:spcBef>
                <a:spcPts val="1000"/>
              </a:spcBef>
              <a:spcAft>
                <a:spcPts val="0"/>
              </a:spcAft>
              <a:buClr>
                <a:srgbClr val="FFFFFF"/>
              </a:buClr>
              <a:buSzPts val="2400"/>
              <a:buFont typeface="Arial"/>
              <a:buNone/>
              <a:defRPr sz="24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17"/>
        <p:cNvGrpSpPr/>
        <p:nvPr/>
      </p:nvGrpSpPr>
      <p:grpSpPr>
        <a:xfrm>
          <a:off x="0" y="0"/>
          <a:ext cx="0" cy="0"/>
          <a:chOff x="0" y="0"/>
          <a:chExt cx="0" cy="0"/>
        </a:xfrm>
      </p:grpSpPr>
      <p:pic>
        <p:nvPicPr>
          <p:cNvPr id="318" name="Google Shape;318;p6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9" name="Google Shape;319;p6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0" name="Google Shape;320;p65"/>
          <p:cNvSpPr txBox="1">
            <a:spLocks noGrp="1"/>
          </p:cNvSpPr>
          <p:nvPr>
            <p:ph type="body" idx="1"/>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1" name="Google Shape;321;p6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Calibri"/>
                <a:ea typeface="Calibri"/>
                <a:cs typeface="Calibri"/>
                <a:sym typeface="Calibri"/>
              </a:rPr>
              <a:t>The correct answer is</a:t>
            </a:r>
            <a:endParaRPr sz="1400" b="0" i="0" u="none" strike="noStrike" cap="none">
              <a:solidFill>
                <a:srgbClr val="000000"/>
              </a:solidFill>
              <a:latin typeface="Calibri"/>
              <a:ea typeface="Calibri"/>
              <a:cs typeface="Calibri"/>
              <a:sym typeface="Calibri"/>
            </a:endParaRPr>
          </a:p>
        </p:txBody>
      </p:sp>
      <p:sp>
        <p:nvSpPr>
          <p:cNvPr id="322" name="Google Shape;322;p65"/>
          <p:cNvSpPr txBox="1">
            <a:spLocks noGrp="1"/>
          </p:cNvSpPr>
          <p:nvPr>
            <p:ph type="body" idx="2"/>
          </p:nvPr>
        </p:nvSpPr>
        <p:spPr>
          <a:xfrm>
            <a:off x="3133430" y="7373503"/>
            <a:ext cx="9022188" cy="351408"/>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024F93"/>
              </a:buClr>
              <a:buSzPts val="2200"/>
              <a:buFont typeface="Arial"/>
              <a:buNone/>
              <a:defRPr sz="2200" b="1" i="0" u="none" strike="noStrike" cap="none">
                <a:solidFill>
                  <a:srgbClr val="024F93"/>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323" name="Google Shape;323;p65"/>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24" name="Google Shape;324;p65"/>
          <p:cNvSpPr txBox="1">
            <a:spLocks noGrp="1"/>
          </p:cNvSpPr>
          <p:nvPr>
            <p:ph type="body" idx="3"/>
          </p:nvPr>
        </p:nvSpPr>
        <p:spPr>
          <a:xfrm>
            <a:off x="2979373" y="588266"/>
            <a:ext cx="12323689"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5" name="Google Shape;325;p65"/>
          <p:cNvSpPr txBox="1"/>
          <p:nvPr/>
        </p:nvSpPr>
        <p:spPr>
          <a:xfrm>
            <a:off x="1664103" y="2895245"/>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Calibri"/>
                <a:ea typeface="Calibri"/>
                <a:cs typeface="Calibri"/>
                <a:sym typeface="Calibri"/>
              </a:rPr>
              <a:t>A.</a:t>
            </a:r>
            <a:endParaRPr sz="2000" b="0" i="0" u="none" strike="noStrike" cap="none" dirty="0">
              <a:solidFill>
                <a:srgbClr val="000000"/>
              </a:solidFill>
              <a:latin typeface="Calibri"/>
              <a:ea typeface="Calibri"/>
              <a:cs typeface="Calibri"/>
              <a:sym typeface="Calibri"/>
            </a:endParaRPr>
          </a:p>
        </p:txBody>
      </p:sp>
      <p:sp>
        <p:nvSpPr>
          <p:cNvPr id="326" name="Google Shape;326;p65"/>
          <p:cNvSpPr txBox="1"/>
          <p:nvPr/>
        </p:nvSpPr>
        <p:spPr>
          <a:xfrm>
            <a:off x="1664102" y="3715850"/>
            <a:ext cx="45557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Calibri"/>
                <a:ea typeface="Calibri"/>
                <a:cs typeface="Calibri"/>
                <a:sym typeface="Calibri"/>
              </a:rPr>
              <a:t>B.</a:t>
            </a:r>
            <a:endParaRPr sz="2000" b="0" i="0" u="none" strike="noStrike" cap="none" dirty="0">
              <a:solidFill>
                <a:srgbClr val="000000"/>
              </a:solidFill>
              <a:latin typeface="Calibri"/>
              <a:ea typeface="Calibri"/>
              <a:cs typeface="Calibri"/>
              <a:sym typeface="Calibri"/>
            </a:endParaRPr>
          </a:p>
        </p:txBody>
      </p:sp>
      <p:sp>
        <p:nvSpPr>
          <p:cNvPr id="327" name="Google Shape;327;p65"/>
          <p:cNvSpPr txBox="1"/>
          <p:nvPr/>
        </p:nvSpPr>
        <p:spPr>
          <a:xfrm>
            <a:off x="1664102" y="4536455"/>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Calibri"/>
                <a:ea typeface="Calibri"/>
                <a:cs typeface="Calibri"/>
                <a:sym typeface="Calibri"/>
              </a:rPr>
              <a:t>C.</a:t>
            </a:r>
            <a:endParaRPr sz="2000" b="0" i="0" u="none" strike="noStrike" cap="none" dirty="0">
              <a:solidFill>
                <a:srgbClr val="000000"/>
              </a:solidFill>
              <a:latin typeface="Calibri"/>
              <a:ea typeface="Calibri"/>
              <a:cs typeface="Calibri"/>
              <a:sym typeface="Calibri"/>
            </a:endParaRPr>
          </a:p>
        </p:txBody>
      </p:sp>
      <p:sp>
        <p:nvSpPr>
          <p:cNvPr id="328" name="Google Shape;328;p65"/>
          <p:cNvSpPr txBox="1"/>
          <p:nvPr/>
        </p:nvSpPr>
        <p:spPr>
          <a:xfrm>
            <a:off x="1664103" y="5357060"/>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Calibri"/>
                <a:ea typeface="Calibri"/>
                <a:cs typeface="Calibri"/>
                <a:sym typeface="Calibri"/>
              </a:rPr>
              <a:t>D.</a:t>
            </a:r>
            <a:endParaRPr sz="2000" b="0" i="0" u="none" strike="noStrike" cap="none" dirty="0">
              <a:solidFill>
                <a:srgbClr val="000000"/>
              </a:solidFill>
              <a:latin typeface="Calibri"/>
              <a:ea typeface="Calibri"/>
              <a:cs typeface="Calibri"/>
              <a:sym typeface="Calibri"/>
            </a:endParaRPr>
          </a:p>
        </p:txBody>
      </p:sp>
      <p:sp>
        <p:nvSpPr>
          <p:cNvPr id="329" name="Google Shape;329;p65"/>
          <p:cNvSpPr txBox="1">
            <a:spLocks noGrp="1"/>
          </p:cNvSpPr>
          <p:nvPr>
            <p:ph type="body" idx="4"/>
          </p:nvPr>
        </p:nvSpPr>
        <p:spPr>
          <a:xfrm>
            <a:off x="2329744" y="277522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0" name="Google Shape;330;p65"/>
          <p:cNvSpPr txBox="1">
            <a:spLocks noGrp="1"/>
          </p:cNvSpPr>
          <p:nvPr>
            <p:ph type="body" idx="5"/>
          </p:nvPr>
        </p:nvSpPr>
        <p:spPr>
          <a:xfrm>
            <a:off x="2329744" y="3595827"/>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1" name="Google Shape;331;p65"/>
          <p:cNvSpPr txBox="1">
            <a:spLocks noGrp="1"/>
          </p:cNvSpPr>
          <p:nvPr>
            <p:ph type="body" idx="6"/>
          </p:nvPr>
        </p:nvSpPr>
        <p:spPr>
          <a:xfrm>
            <a:off x="2329744" y="441643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2" name="Google Shape;332;p65"/>
          <p:cNvSpPr txBox="1">
            <a:spLocks noGrp="1"/>
          </p:cNvSpPr>
          <p:nvPr>
            <p:ph type="body" idx="7"/>
          </p:nvPr>
        </p:nvSpPr>
        <p:spPr>
          <a:xfrm>
            <a:off x="2329744" y="5237037"/>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3" name="Google Shape;333;p6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Calibri"/>
                <a:ea typeface="Calibri"/>
                <a:cs typeface="Calibri"/>
                <a:sym typeface="Calibri"/>
              </a:rPr>
              <a:t>Knowledge Check</a:t>
            </a:r>
            <a:endParaRPr sz="2400" b="1" i="0" u="none" strike="noStrike" cap="none">
              <a:solidFill>
                <a:srgbClr val="000000"/>
              </a:solidFill>
              <a:latin typeface="Calibri"/>
              <a:ea typeface="Calibri"/>
              <a:cs typeface="Calibri"/>
              <a:sym typeface="Calibri"/>
            </a:endParaRPr>
          </a:p>
        </p:txBody>
      </p:sp>
      <p:sp>
        <p:nvSpPr>
          <p:cNvPr id="334" name="Google Shape;334;p65"/>
          <p:cNvSpPr txBox="1">
            <a:spLocks noGrp="1"/>
          </p:cNvSpPr>
          <p:nvPr>
            <p:ph type="body" idx="8"/>
          </p:nvPr>
        </p:nvSpPr>
        <p:spPr>
          <a:xfrm>
            <a:off x="1549948" y="1281798"/>
            <a:ext cx="952974" cy="537078"/>
          </a:xfrm>
          <a:prstGeom prst="rect">
            <a:avLst/>
          </a:prstGeom>
          <a:noFill/>
          <a:ln>
            <a:noFill/>
          </a:ln>
        </p:spPr>
        <p:txBody>
          <a:bodyPr spcFirstLastPara="1" wrap="square" lIns="91425" tIns="45700" rIns="91425" bIns="45700" anchor="ctr" anchorCtr="0">
            <a:normAutofit/>
          </a:bodyPr>
          <a:lstStyle>
            <a:lvl1pPr marL="457200" marR="0" lvl="0" indent="-228600" algn="ctr">
              <a:lnSpc>
                <a:spcPct val="90000"/>
              </a:lnSpc>
              <a:spcBef>
                <a:spcPts val="1000"/>
              </a:spcBef>
              <a:spcAft>
                <a:spcPts val="0"/>
              </a:spcAft>
              <a:buClr>
                <a:srgbClr val="FFFFFF"/>
              </a:buClr>
              <a:buSzPts val="2400"/>
              <a:buFont typeface="Arial"/>
              <a:buNone/>
              <a:defRPr sz="24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plash screen">
  <p:cSld name="Splash screen">
    <p:spTree>
      <p:nvGrpSpPr>
        <p:cNvPr id="1" name="Shape 344"/>
        <p:cNvGrpSpPr/>
        <p:nvPr/>
      </p:nvGrpSpPr>
      <p:grpSpPr>
        <a:xfrm>
          <a:off x="0" y="0"/>
          <a:ext cx="0" cy="0"/>
          <a:chOff x="0" y="0"/>
          <a:chExt cx="0" cy="0"/>
        </a:xfrm>
      </p:grpSpPr>
      <p:sp>
        <p:nvSpPr>
          <p:cNvPr id="345" name="Google Shape;345;p83"/>
          <p:cNvSpPr/>
          <p:nvPr/>
        </p:nvSpPr>
        <p:spPr>
          <a:xfrm>
            <a:off x="1" y="0"/>
            <a:ext cx="16256001" cy="1121168"/>
          </a:xfrm>
          <a:prstGeom prst="rect">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46" name="Google Shape;346;p83"/>
          <p:cNvSpPr/>
          <p:nvPr/>
        </p:nvSpPr>
        <p:spPr>
          <a:xfrm>
            <a:off x="1" y="7677022"/>
            <a:ext cx="16256001" cy="1466983"/>
          </a:xfrm>
          <a:prstGeom prst="rect">
            <a:avLst/>
          </a:prstGeom>
          <a:solidFill>
            <a:srgbClr val="8E8E8E"/>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47" name="Google Shape;347;p83"/>
          <p:cNvSpPr txBox="1">
            <a:spLocks noGrp="1"/>
          </p:cNvSpPr>
          <p:nvPr>
            <p:ph type="body" idx="1"/>
          </p:nvPr>
        </p:nvSpPr>
        <p:spPr>
          <a:xfrm>
            <a:off x="3687281" y="3289822"/>
            <a:ext cx="9486278" cy="387798"/>
          </a:xfrm>
          <a:prstGeom prst="rect">
            <a:avLst/>
          </a:prstGeom>
          <a:noFill/>
          <a:ln>
            <a:noFill/>
          </a:ln>
        </p:spPr>
        <p:txBody>
          <a:bodyPr spcFirstLastPara="1" wrap="square" lIns="0" tIns="0" rIns="0" bIns="0" anchor="ctr" anchorCtr="0">
            <a:spAutoFit/>
          </a:bodyPr>
          <a:lstStyle>
            <a:lvl1pPr marL="457200" lvl="0" indent="-228600" algn="l">
              <a:lnSpc>
                <a:spcPct val="90000"/>
              </a:lnSpc>
              <a:spcBef>
                <a:spcPts val="1000"/>
              </a:spcBef>
              <a:spcAft>
                <a:spcPts val="0"/>
              </a:spcAft>
              <a:buClr>
                <a:srgbClr val="262626"/>
              </a:buClr>
              <a:buSzPts val="2800"/>
              <a:buNone/>
              <a:defRPr sz="2800" b="0">
                <a:solidFill>
                  <a:srgbClr val="262626"/>
                </a:solidFill>
                <a:latin typeface="Open Sans"/>
                <a:ea typeface="Open Sans"/>
                <a:cs typeface="Open Sans"/>
                <a:sym typeface="Open Sans"/>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83"/>
          <p:cNvSpPr txBox="1">
            <a:spLocks noGrp="1"/>
          </p:cNvSpPr>
          <p:nvPr>
            <p:ph type="body" idx="2"/>
          </p:nvPr>
        </p:nvSpPr>
        <p:spPr>
          <a:xfrm>
            <a:off x="3687281" y="2625331"/>
            <a:ext cx="9486278" cy="443198"/>
          </a:xfrm>
          <a:prstGeom prst="rect">
            <a:avLst/>
          </a:prstGeom>
          <a:noFill/>
          <a:ln>
            <a:noFill/>
          </a:ln>
        </p:spPr>
        <p:txBody>
          <a:bodyPr spcFirstLastPara="1" wrap="square" lIns="0" tIns="0" rIns="0" bIns="0" anchor="ctr" anchorCtr="0">
            <a:spAutoFit/>
          </a:bodyPr>
          <a:lstStyle>
            <a:lvl1pPr marL="457200" lvl="0" indent="-228600" algn="l">
              <a:lnSpc>
                <a:spcPct val="90000"/>
              </a:lnSpc>
              <a:spcBef>
                <a:spcPts val="1000"/>
              </a:spcBef>
              <a:spcAft>
                <a:spcPts val="0"/>
              </a:spcAft>
              <a:buClr>
                <a:srgbClr val="262626"/>
              </a:buClr>
              <a:buSzPts val="3200"/>
              <a:buNone/>
              <a:defRPr sz="3200" b="1">
                <a:solidFill>
                  <a:srgbClr val="262626"/>
                </a:solidFill>
                <a:latin typeface="Open Sans"/>
                <a:ea typeface="Open Sans"/>
                <a:cs typeface="Open Sans"/>
                <a:sym typeface="Open Sans"/>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49" name="Google Shape;349;p83"/>
          <p:cNvGrpSpPr/>
          <p:nvPr/>
        </p:nvGrpSpPr>
        <p:grpSpPr>
          <a:xfrm>
            <a:off x="-1" y="7545046"/>
            <a:ext cx="16256000" cy="130964"/>
            <a:chOff x="0" y="474414"/>
            <a:chExt cx="7908925" cy="61412"/>
          </a:xfrm>
        </p:grpSpPr>
        <p:sp>
          <p:nvSpPr>
            <p:cNvPr id="350" name="Google Shape;350;p83"/>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51" name="Google Shape;351;p83"/>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52" name="Google Shape;352;p83"/>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53" name="Google Shape;353;p83"/>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54" name="Google Shape;354;p83"/>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55" name="Google Shape;355;p83"/>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56" name="Google Shape;356;p83"/>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grpSp>
      <p:sp>
        <p:nvSpPr>
          <p:cNvPr id="357" name="Google Shape;357;p83"/>
          <p:cNvSpPr txBox="1"/>
          <p:nvPr/>
        </p:nvSpPr>
        <p:spPr>
          <a:xfrm>
            <a:off x="88120" y="8713208"/>
            <a:ext cx="3817263"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FFFFFF"/>
                </a:solidFill>
                <a:latin typeface="Open Sans"/>
                <a:ea typeface="Open Sans"/>
                <a:cs typeface="Open Sans"/>
                <a:sym typeface="Open Sans"/>
              </a:rPr>
              <a:t>©</a:t>
            </a:r>
            <a:r>
              <a:rPr lang="en-US" sz="1800">
                <a:solidFill>
                  <a:srgbClr val="000000"/>
                </a:solidFill>
                <a:latin typeface="Open Sans"/>
                <a:ea typeface="Open Sans"/>
                <a:cs typeface="Open Sans"/>
                <a:sym typeface="Open Sans"/>
              </a:rPr>
              <a:t> </a:t>
            </a:r>
            <a:r>
              <a:rPr lang="en-US" sz="1800">
                <a:solidFill>
                  <a:srgbClr val="FFFFFF"/>
                </a:solidFill>
                <a:latin typeface="Open Sans"/>
                <a:ea typeface="Open Sans"/>
                <a:cs typeface="Open Sans"/>
                <a:sym typeface="Open Sans"/>
              </a:rPr>
              <a:t>Simplilearn. All rights reserved.</a:t>
            </a:r>
            <a:endParaRPr/>
          </a:p>
        </p:txBody>
      </p:sp>
      <p:sp>
        <p:nvSpPr>
          <p:cNvPr id="358" name="Google Shape;358;p83"/>
          <p:cNvSpPr/>
          <p:nvPr/>
        </p:nvSpPr>
        <p:spPr>
          <a:xfrm>
            <a:off x="3579463"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59" name="Google Shape;359;p83"/>
          <p:cNvSpPr/>
          <p:nvPr/>
        </p:nvSpPr>
        <p:spPr>
          <a:xfrm>
            <a:off x="6044194"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60" name="Google Shape;360;p83"/>
          <p:cNvSpPr/>
          <p:nvPr/>
        </p:nvSpPr>
        <p:spPr>
          <a:xfrm>
            <a:off x="8517394"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61" name="Google Shape;361;p83"/>
          <p:cNvSpPr/>
          <p:nvPr/>
        </p:nvSpPr>
        <p:spPr>
          <a:xfrm>
            <a:off x="11016162" y="4179551"/>
            <a:ext cx="1668847" cy="1731483"/>
          </a:xfrm>
          <a:prstGeom prst="ellipse">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pic>
        <p:nvPicPr>
          <p:cNvPr id="362" name="Google Shape;362;p83"/>
          <p:cNvPicPr preferRelativeResize="0"/>
          <p:nvPr/>
        </p:nvPicPr>
        <p:blipFill rotWithShape="1">
          <a:blip r:embed="rId2">
            <a:alphaModFix/>
          </a:blip>
          <a:srcRect/>
          <a:stretch/>
        </p:blipFill>
        <p:spPr>
          <a:xfrm>
            <a:off x="3812452" y="4592532"/>
            <a:ext cx="1171029" cy="869787"/>
          </a:xfrm>
          <a:prstGeom prst="rect">
            <a:avLst/>
          </a:prstGeom>
          <a:noFill/>
          <a:ln>
            <a:noFill/>
          </a:ln>
        </p:spPr>
      </p:pic>
      <p:pic>
        <p:nvPicPr>
          <p:cNvPr id="363" name="Google Shape;363;p83"/>
          <p:cNvPicPr preferRelativeResize="0"/>
          <p:nvPr/>
        </p:nvPicPr>
        <p:blipFill rotWithShape="1">
          <a:blip r:embed="rId3">
            <a:alphaModFix/>
          </a:blip>
          <a:srcRect/>
          <a:stretch/>
        </p:blipFill>
        <p:spPr>
          <a:xfrm>
            <a:off x="6512268" y="4501181"/>
            <a:ext cx="732697" cy="1088225"/>
          </a:xfrm>
          <a:prstGeom prst="rect">
            <a:avLst/>
          </a:prstGeom>
          <a:noFill/>
          <a:ln>
            <a:noFill/>
          </a:ln>
        </p:spPr>
      </p:pic>
      <p:pic>
        <p:nvPicPr>
          <p:cNvPr id="364" name="Google Shape;364;p83"/>
          <p:cNvPicPr preferRelativeResize="0"/>
          <p:nvPr/>
        </p:nvPicPr>
        <p:blipFill rotWithShape="1">
          <a:blip r:embed="rId4">
            <a:alphaModFix/>
          </a:blip>
          <a:srcRect/>
          <a:stretch/>
        </p:blipFill>
        <p:spPr>
          <a:xfrm>
            <a:off x="8807158" y="4480191"/>
            <a:ext cx="1089313" cy="1130197"/>
          </a:xfrm>
          <a:prstGeom prst="rect">
            <a:avLst/>
          </a:prstGeom>
          <a:noFill/>
          <a:ln>
            <a:noFill/>
          </a:ln>
        </p:spPr>
      </p:pic>
      <p:pic>
        <p:nvPicPr>
          <p:cNvPr id="365" name="Google Shape;365;p83"/>
          <p:cNvPicPr preferRelativeResize="0"/>
          <p:nvPr/>
        </p:nvPicPr>
        <p:blipFill rotWithShape="1">
          <a:blip r:embed="rId5">
            <a:alphaModFix/>
          </a:blip>
          <a:srcRect/>
          <a:stretch/>
        </p:blipFill>
        <p:spPr>
          <a:xfrm>
            <a:off x="11221061" y="4512962"/>
            <a:ext cx="1259043" cy="1064663"/>
          </a:xfrm>
          <a:prstGeom prst="rect">
            <a:avLst/>
          </a:prstGeom>
          <a:noFill/>
          <a:ln>
            <a:noFill/>
          </a:ln>
        </p:spPr>
      </p:pic>
      <p:pic>
        <p:nvPicPr>
          <p:cNvPr id="366" name="Google Shape;366;p83"/>
          <p:cNvPicPr preferRelativeResize="0"/>
          <p:nvPr/>
        </p:nvPicPr>
        <p:blipFill rotWithShape="1">
          <a:blip r:embed="rId6">
            <a:alphaModFix/>
          </a:blip>
          <a:srcRect/>
          <a:stretch/>
        </p:blipFill>
        <p:spPr>
          <a:xfrm>
            <a:off x="13413430" y="174759"/>
            <a:ext cx="2673811" cy="7716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lte">
  <p:cSld name="Tilte">
    <p:spTree>
      <p:nvGrpSpPr>
        <p:cNvPr id="1" name="Shape 367"/>
        <p:cNvGrpSpPr/>
        <p:nvPr/>
      </p:nvGrpSpPr>
      <p:grpSpPr>
        <a:xfrm>
          <a:off x="0" y="0"/>
          <a:ext cx="0" cy="0"/>
          <a:chOff x="0" y="0"/>
          <a:chExt cx="0" cy="0"/>
        </a:xfrm>
      </p:grpSpPr>
      <p:grpSp>
        <p:nvGrpSpPr>
          <p:cNvPr id="368" name="Google Shape;368;p84"/>
          <p:cNvGrpSpPr/>
          <p:nvPr/>
        </p:nvGrpSpPr>
        <p:grpSpPr>
          <a:xfrm>
            <a:off x="4" y="1425868"/>
            <a:ext cx="16230596" cy="7659509"/>
            <a:chOff x="4" y="1425868"/>
            <a:chExt cx="16230596" cy="7659509"/>
          </a:xfrm>
        </p:grpSpPr>
        <p:grpSp>
          <p:nvGrpSpPr>
            <p:cNvPr id="369" name="Google Shape;369;p84"/>
            <p:cNvGrpSpPr/>
            <p:nvPr/>
          </p:nvGrpSpPr>
          <p:grpSpPr>
            <a:xfrm>
              <a:off x="4" y="1425868"/>
              <a:ext cx="16230596" cy="4611509"/>
              <a:chOff x="0" y="4531017"/>
              <a:chExt cx="16230596" cy="4611509"/>
            </a:xfrm>
          </p:grpSpPr>
          <p:pic>
            <p:nvPicPr>
              <p:cNvPr id="370" name="Google Shape;370;p84"/>
              <p:cNvPicPr preferRelativeResize="0"/>
              <p:nvPr/>
            </p:nvPicPr>
            <p:blipFill rotWithShape="1">
              <a:blip r:embed="rId2">
                <a:alphaModFix/>
              </a:blip>
              <a:srcRect/>
              <a:stretch/>
            </p:blipFill>
            <p:spPr>
              <a:xfrm>
                <a:off x="0" y="4550735"/>
                <a:ext cx="7141200" cy="4591791"/>
              </a:xfrm>
              <a:prstGeom prst="rect">
                <a:avLst/>
              </a:prstGeom>
              <a:noFill/>
              <a:ln>
                <a:noFill/>
              </a:ln>
            </p:spPr>
          </p:pic>
          <p:pic>
            <p:nvPicPr>
              <p:cNvPr id="371" name="Google Shape;371;p84"/>
              <p:cNvPicPr preferRelativeResize="0"/>
              <p:nvPr/>
            </p:nvPicPr>
            <p:blipFill rotWithShape="1">
              <a:blip r:embed="rId2">
                <a:alphaModFix/>
              </a:blip>
              <a:srcRect/>
              <a:stretch/>
            </p:blipFill>
            <p:spPr>
              <a:xfrm>
                <a:off x="6552867" y="4531017"/>
                <a:ext cx="7141200" cy="4591791"/>
              </a:xfrm>
              <a:prstGeom prst="rect">
                <a:avLst/>
              </a:prstGeom>
              <a:noFill/>
              <a:ln>
                <a:noFill/>
              </a:ln>
            </p:spPr>
          </p:pic>
          <p:pic>
            <p:nvPicPr>
              <p:cNvPr id="372" name="Google Shape;372;p84"/>
              <p:cNvPicPr preferRelativeResize="0"/>
              <p:nvPr/>
            </p:nvPicPr>
            <p:blipFill rotWithShape="1">
              <a:blip r:embed="rId2">
                <a:alphaModFix/>
              </a:blip>
              <a:srcRect r="56242"/>
              <a:stretch/>
            </p:blipFill>
            <p:spPr>
              <a:xfrm>
                <a:off x="13105735" y="4550734"/>
                <a:ext cx="3124861" cy="4591791"/>
              </a:xfrm>
              <a:prstGeom prst="rect">
                <a:avLst/>
              </a:prstGeom>
              <a:noFill/>
              <a:ln>
                <a:noFill/>
              </a:ln>
            </p:spPr>
          </p:pic>
        </p:grpSp>
        <p:grpSp>
          <p:nvGrpSpPr>
            <p:cNvPr id="373" name="Google Shape;373;p84"/>
            <p:cNvGrpSpPr/>
            <p:nvPr/>
          </p:nvGrpSpPr>
          <p:grpSpPr>
            <a:xfrm>
              <a:off x="4" y="4473868"/>
              <a:ext cx="16230596" cy="4611509"/>
              <a:chOff x="0" y="4531017"/>
              <a:chExt cx="16230596" cy="4611509"/>
            </a:xfrm>
          </p:grpSpPr>
          <p:pic>
            <p:nvPicPr>
              <p:cNvPr id="374" name="Google Shape;374;p84"/>
              <p:cNvPicPr preferRelativeResize="0"/>
              <p:nvPr/>
            </p:nvPicPr>
            <p:blipFill rotWithShape="1">
              <a:blip r:embed="rId2">
                <a:alphaModFix/>
              </a:blip>
              <a:srcRect/>
              <a:stretch/>
            </p:blipFill>
            <p:spPr>
              <a:xfrm>
                <a:off x="0" y="4550735"/>
                <a:ext cx="7141200" cy="4591791"/>
              </a:xfrm>
              <a:prstGeom prst="rect">
                <a:avLst/>
              </a:prstGeom>
              <a:noFill/>
              <a:ln>
                <a:noFill/>
              </a:ln>
            </p:spPr>
          </p:pic>
          <p:pic>
            <p:nvPicPr>
              <p:cNvPr id="375" name="Google Shape;375;p84"/>
              <p:cNvPicPr preferRelativeResize="0"/>
              <p:nvPr/>
            </p:nvPicPr>
            <p:blipFill rotWithShape="1">
              <a:blip r:embed="rId2">
                <a:alphaModFix/>
              </a:blip>
              <a:srcRect/>
              <a:stretch/>
            </p:blipFill>
            <p:spPr>
              <a:xfrm>
                <a:off x="6552867" y="4531017"/>
                <a:ext cx="7141200" cy="4591791"/>
              </a:xfrm>
              <a:prstGeom prst="rect">
                <a:avLst/>
              </a:prstGeom>
              <a:noFill/>
              <a:ln>
                <a:noFill/>
              </a:ln>
            </p:spPr>
          </p:pic>
          <p:pic>
            <p:nvPicPr>
              <p:cNvPr id="376" name="Google Shape;376;p84"/>
              <p:cNvPicPr preferRelativeResize="0"/>
              <p:nvPr/>
            </p:nvPicPr>
            <p:blipFill rotWithShape="1">
              <a:blip r:embed="rId2">
                <a:alphaModFix/>
              </a:blip>
              <a:srcRect r="56242"/>
              <a:stretch/>
            </p:blipFill>
            <p:spPr>
              <a:xfrm>
                <a:off x="13105735" y="4550734"/>
                <a:ext cx="3124861" cy="4591791"/>
              </a:xfrm>
              <a:prstGeom prst="rect">
                <a:avLst/>
              </a:prstGeom>
              <a:noFill/>
              <a:ln>
                <a:noFill/>
              </a:ln>
            </p:spPr>
          </p:pic>
        </p:grpSp>
      </p:grpSp>
      <p:sp>
        <p:nvSpPr>
          <p:cNvPr id="377" name="Google Shape;377;p84"/>
          <p:cNvSpPr/>
          <p:nvPr/>
        </p:nvSpPr>
        <p:spPr>
          <a:xfrm>
            <a:off x="1" y="-1219199"/>
            <a:ext cx="16256003" cy="4476749"/>
          </a:xfrm>
          <a:prstGeom prst="rect">
            <a:avLst/>
          </a:prstGeom>
          <a:solidFill>
            <a:srgbClr val="56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43">
              <a:solidFill>
                <a:srgbClr val="FFFFFF"/>
              </a:solidFill>
              <a:latin typeface="Calibri"/>
              <a:ea typeface="Calibri"/>
              <a:cs typeface="Calibri"/>
              <a:sym typeface="Calibri"/>
            </a:endParaRPr>
          </a:p>
        </p:txBody>
      </p:sp>
      <p:pic>
        <p:nvPicPr>
          <p:cNvPr id="378" name="Google Shape;378;p84"/>
          <p:cNvPicPr preferRelativeResize="0"/>
          <p:nvPr/>
        </p:nvPicPr>
        <p:blipFill rotWithShape="1">
          <a:blip r:embed="rId3">
            <a:alphaModFix/>
          </a:blip>
          <a:srcRect/>
          <a:stretch/>
        </p:blipFill>
        <p:spPr>
          <a:xfrm>
            <a:off x="0" y="-1246720"/>
            <a:ext cx="16255999" cy="4504271"/>
          </a:xfrm>
          <a:prstGeom prst="rect">
            <a:avLst/>
          </a:prstGeom>
          <a:noFill/>
          <a:ln>
            <a:noFill/>
          </a:ln>
        </p:spPr>
      </p:pic>
      <p:grpSp>
        <p:nvGrpSpPr>
          <p:cNvPr id="379" name="Google Shape;379;p84"/>
          <p:cNvGrpSpPr/>
          <p:nvPr/>
        </p:nvGrpSpPr>
        <p:grpSpPr>
          <a:xfrm>
            <a:off x="0" y="3238671"/>
            <a:ext cx="16256000" cy="130964"/>
            <a:chOff x="0" y="474414"/>
            <a:chExt cx="7908925" cy="61412"/>
          </a:xfrm>
        </p:grpSpPr>
        <p:sp>
          <p:nvSpPr>
            <p:cNvPr id="380" name="Google Shape;380;p84"/>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81" name="Google Shape;381;p84"/>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82" name="Google Shape;382;p84"/>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83" name="Google Shape;383;p84"/>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84" name="Google Shape;384;p84"/>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85" name="Google Shape;385;p84"/>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86" name="Google Shape;386;p84"/>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grpSp>
      <p:sp>
        <p:nvSpPr>
          <p:cNvPr id="387" name="Google Shape;387;p84"/>
          <p:cNvSpPr txBox="1">
            <a:spLocks noGrp="1"/>
          </p:cNvSpPr>
          <p:nvPr>
            <p:ph type="body" idx="1"/>
          </p:nvPr>
        </p:nvSpPr>
        <p:spPr>
          <a:xfrm>
            <a:off x="926745" y="1676697"/>
            <a:ext cx="12378947" cy="535531"/>
          </a:xfrm>
          <a:prstGeom prst="rect">
            <a:avLst/>
          </a:prstGeom>
          <a:noFill/>
          <a:ln>
            <a:noFill/>
          </a:ln>
        </p:spPr>
        <p:txBody>
          <a:bodyPr spcFirstLastPara="1" wrap="square" lIns="91425" tIns="45700" rIns="91425" bIns="45700" anchor="ctr" anchorCtr="0">
            <a:spAutoFit/>
          </a:bodyPr>
          <a:lstStyle>
            <a:lvl1pPr marL="457200" marR="0" lvl="0" indent="-228600" algn="l">
              <a:lnSpc>
                <a:spcPct val="90000"/>
              </a:lnSpc>
              <a:spcBef>
                <a:spcPts val="1284"/>
              </a:spcBef>
              <a:spcAft>
                <a:spcPts val="0"/>
              </a:spcAft>
              <a:buClr>
                <a:schemeClr val="lt1"/>
              </a:buClr>
              <a:buSzPts val="3200"/>
              <a:buFont typeface="Arial"/>
              <a:buNone/>
              <a:defRPr sz="3200" b="0">
                <a:solidFill>
                  <a:schemeClr val="lt1"/>
                </a:solidFill>
                <a:latin typeface="Open Sans ExtraBold"/>
                <a:ea typeface="Open Sans ExtraBold"/>
                <a:cs typeface="Open Sans ExtraBold"/>
                <a:sym typeface="Open Sans Extra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8" name="Google Shape;388;p84"/>
          <p:cNvSpPr txBox="1">
            <a:spLocks noGrp="1"/>
          </p:cNvSpPr>
          <p:nvPr>
            <p:ph type="body" idx="2"/>
          </p:nvPr>
        </p:nvSpPr>
        <p:spPr>
          <a:xfrm>
            <a:off x="926743" y="2380588"/>
            <a:ext cx="12378950" cy="480131"/>
          </a:xfrm>
          <a:prstGeom prst="rect">
            <a:avLst/>
          </a:prstGeom>
          <a:noFill/>
          <a:ln>
            <a:noFill/>
          </a:ln>
        </p:spPr>
        <p:txBody>
          <a:bodyPr spcFirstLastPara="1" wrap="square" lIns="91425" tIns="45700" rIns="91425" bIns="45700" anchor="ctr" anchorCtr="0">
            <a:spAutoFit/>
          </a:bodyPr>
          <a:lstStyle>
            <a:lvl1pPr marL="457200" marR="0" lvl="0" indent="-228600" algn="l">
              <a:lnSpc>
                <a:spcPct val="90000"/>
              </a:lnSpc>
              <a:spcBef>
                <a:spcPts val="1284"/>
              </a:spcBef>
              <a:spcAft>
                <a:spcPts val="0"/>
              </a:spcAft>
              <a:buClr>
                <a:srgbClr val="0F547B"/>
              </a:buClr>
              <a:buSzPts val="2800"/>
              <a:buFont typeface="Arial"/>
              <a:buNone/>
              <a:defRPr sz="2800" b="0">
                <a:solidFill>
                  <a:srgbClr val="0F547B"/>
                </a:solidFill>
                <a:latin typeface="Open Sans SemiBold"/>
                <a:ea typeface="Open Sans SemiBold"/>
                <a:cs typeface="Open Sans SemiBold"/>
                <a:sym typeface="Open Sans Semi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9" name="Google Shape;389;p84"/>
          <p:cNvPicPr preferRelativeResize="0"/>
          <p:nvPr/>
        </p:nvPicPr>
        <p:blipFill rotWithShape="1">
          <a:blip r:embed="rId4">
            <a:alphaModFix/>
          </a:blip>
          <a:srcRect/>
          <a:stretch/>
        </p:blipFill>
        <p:spPr>
          <a:xfrm>
            <a:off x="0" y="0"/>
            <a:ext cx="16256000" cy="9144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Objectives">
  <p:cSld name="1_Objectives">
    <p:spTree>
      <p:nvGrpSpPr>
        <p:cNvPr id="1" name="Shape 390"/>
        <p:cNvGrpSpPr/>
        <p:nvPr/>
      </p:nvGrpSpPr>
      <p:grpSpPr>
        <a:xfrm>
          <a:off x="0" y="0"/>
          <a:ext cx="0" cy="0"/>
          <a:chOff x="0" y="0"/>
          <a:chExt cx="0" cy="0"/>
        </a:xfrm>
      </p:grpSpPr>
      <p:pic>
        <p:nvPicPr>
          <p:cNvPr id="391" name="Google Shape;391;p8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92" name="Google Shape;392;p85"/>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393" name="Google Shape;393;p85"/>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sp>
        <p:nvSpPr>
          <p:cNvPr id="394" name="Google Shape;394;p85"/>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000000"/>
              </a:solidFill>
              <a:latin typeface="Calibri"/>
              <a:ea typeface="Calibri"/>
              <a:cs typeface="Calibri"/>
              <a:sym typeface="Calibri"/>
            </a:endParaRPr>
          </a:p>
        </p:txBody>
      </p:sp>
      <p:sp>
        <p:nvSpPr>
          <p:cNvPr id="395" name="Google Shape;395;p85"/>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sp>
        <p:nvSpPr>
          <p:cNvPr id="396" name="Google Shape;396;p85"/>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sp>
        <p:nvSpPr>
          <p:cNvPr id="397" name="Google Shape;397;p85"/>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sp>
        <p:nvSpPr>
          <p:cNvPr id="398" name="Google Shape;398;p85"/>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sp>
        <p:nvSpPr>
          <p:cNvPr id="399" name="Google Shape;399;p85"/>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sp>
        <p:nvSpPr>
          <p:cNvPr id="400" name="Google Shape;400;p85"/>
          <p:cNvSpPr txBox="1">
            <a:spLocks noGrp="1"/>
          </p:cNvSpPr>
          <p:nvPr>
            <p:ph type="body" idx="1"/>
          </p:nvPr>
        </p:nvSpPr>
        <p:spPr>
          <a:xfrm>
            <a:off x="5014334" y="2931744"/>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85"/>
          <p:cNvSpPr txBox="1">
            <a:spLocks noGrp="1"/>
          </p:cNvSpPr>
          <p:nvPr>
            <p:ph type="body" idx="2"/>
          </p:nvPr>
        </p:nvSpPr>
        <p:spPr>
          <a:xfrm>
            <a:off x="5014334" y="3775010"/>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85"/>
          <p:cNvSpPr txBox="1">
            <a:spLocks noGrp="1"/>
          </p:cNvSpPr>
          <p:nvPr>
            <p:ph type="body" idx="3"/>
          </p:nvPr>
        </p:nvSpPr>
        <p:spPr>
          <a:xfrm>
            <a:off x="5014334" y="4618276"/>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85"/>
          <p:cNvSpPr txBox="1">
            <a:spLocks noGrp="1"/>
          </p:cNvSpPr>
          <p:nvPr>
            <p:ph type="body" idx="4"/>
          </p:nvPr>
        </p:nvSpPr>
        <p:spPr>
          <a:xfrm>
            <a:off x="5014334" y="5461542"/>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04" name="Google Shape;404;p85"/>
          <p:cNvPicPr preferRelativeResize="0"/>
          <p:nvPr/>
        </p:nvPicPr>
        <p:blipFill rotWithShape="1">
          <a:blip r:embed="rId3">
            <a:alphaModFix/>
          </a:blip>
          <a:srcRect/>
          <a:stretch/>
        </p:blipFill>
        <p:spPr>
          <a:xfrm>
            <a:off x="534011" y="3689716"/>
            <a:ext cx="2358074" cy="2358074"/>
          </a:xfrm>
          <a:prstGeom prst="rect">
            <a:avLst/>
          </a:prstGeom>
          <a:noFill/>
          <a:ln>
            <a:noFill/>
          </a:ln>
        </p:spPr>
      </p:pic>
      <p:pic>
        <p:nvPicPr>
          <p:cNvPr id="405" name="Google Shape;405;p85"/>
          <p:cNvPicPr preferRelativeResize="0"/>
          <p:nvPr/>
        </p:nvPicPr>
        <p:blipFill rotWithShape="1">
          <a:blip r:embed="rId4">
            <a:alphaModFix/>
          </a:blip>
          <a:srcRect/>
          <a:stretch/>
        </p:blipFill>
        <p:spPr>
          <a:xfrm>
            <a:off x="5975350" y="885621"/>
            <a:ext cx="4305300" cy="253920"/>
          </a:xfrm>
          <a:prstGeom prst="rect">
            <a:avLst/>
          </a:prstGeom>
          <a:noFill/>
          <a:ln>
            <a:noFill/>
          </a:ln>
        </p:spPr>
      </p:pic>
      <p:sp>
        <p:nvSpPr>
          <p:cNvPr id="406" name="Google Shape;406;p85"/>
          <p:cNvSpPr txBox="1"/>
          <p:nvPr/>
        </p:nvSpPr>
        <p:spPr>
          <a:xfrm>
            <a:off x="0" y="415146"/>
            <a:ext cx="1625600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3F3F3F"/>
                </a:solidFill>
                <a:latin typeface="Open Sans ExtraBold"/>
                <a:ea typeface="Open Sans ExtraBold"/>
                <a:cs typeface="Open Sans ExtraBold"/>
                <a:sym typeface="Open Sans ExtraBold"/>
              </a:rPr>
              <a:t>Learning Objectives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1"/>
        <p:cNvGrpSpPr/>
        <p:nvPr/>
      </p:nvGrpSpPr>
      <p:grpSpPr>
        <a:xfrm>
          <a:off x="0" y="0"/>
          <a:ext cx="0" cy="0"/>
          <a:chOff x="0" y="0"/>
          <a:chExt cx="0" cy="0"/>
        </a:xfrm>
      </p:grpSpPr>
      <p:pic>
        <p:nvPicPr>
          <p:cNvPr id="32" name="Google Shape;32;p5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 name="Google Shape;33;p5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4" name="Google Shape;34;p5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5" name="Google Shape;35;p57"/>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lvl1pPr marL="457200" marR="0" lvl="0" indent="-228600" algn="ctr">
              <a:lnSpc>
                <a:spcPct val="100000"/>
              </a:lnSpc>
              <a:spcBef>
                <a:spcPts val="1000"/>
              </a:spcBef>
              <a:spcAft>
                <a:spcPts val="0"/>
              </a:spcAft>
              <a:buClr>
                <a:srgbClr val="FFFFFF"/>
              </a:buClr>
              <a:buSzPts val="2800"/>
              <a:buFont typeface="Arial"/>
              <a:buNone/>
              <a:defRPr sz="28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407"/>
        <p:cNvGrpSpPr/>
        <p:nvPr/>
      </p:nvGrpSpPr>
      <p:grpSpPr>
        <a:xfrm>
          <a:off x="0" y="0"/>
          <a:ext cx="0" cy="0"/>
          <a:chOff x="0" y="0"/>
          <a:chExt cx="0" cy="0"/>
        </a:xfrm>
      </p:grpSpPr>
      <p:pic>
        <p:nvPicPr>
          <p:cNvPr id="408" name="Google Shape;408;p8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409" name="Google Shape;409;p86"/>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410"/>
        <p:cNvGrpSpPr/>
        <p:nvPr/>
      </p:nvGrpSpPr>
      <p:grpSpPr>
        <a:xfrm>
          <a:off x="0" y="0"/>
          <a:ext cx="0" cy="0"/>
          <a:chOff x="0" y="0"/>
          <a:chExt cx="0" cy="0"/>
        </a:xfrm>
      </p:grpSpPr>
      <p:pic>
        <p:nvPicPr>
          <p:cNvPr id="411" name="Google Shape;411;p8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412" name="Google Shape;412;p87"/>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413"/>
        <p:cNvGrpSpPr/>
        <p:nvPr/>
      </p:nvGrpSpPr>
      <p:grpSpPr>
        <a:xfrm>
          <a:off x="0" y="0"/>
          <a:ext cx="0" cy="0"/>
          <a:chOff x="0" y="0"/>
          <a:chExt cx="0" cy="0"/>
        </a:xfrm>
      </p:grpSpPr>
      <p:pic>
        <p:nvPicPr>
          <p:cNvPr id="414" name="Google Shape;414;p88"/>
          <p:cNvPicPr preferRelativeResize="0"/>
          <p:nvPr/>
        </p:nvPicPr>
        <p:blipFill rotWithShape="1">
          <a:blip r:embed="rId2">
            <a:alphaModFix/>
          </a:blip>
          <a:srcRect/>
          <a:stretch/>
        </p:blipFill>
        <p:spPr>
          <a:xfrm>
            <a:off x="2235231" y="2092511"/>
            <a:ext cx="11469145" cy="3909873"/>
          </a:xfrm>
          <a:prstGeom prst="rect">
            <a:avLst/>
          </a:prstGeom>
          <a:noFill/>
          <a:ln>
            <a:noFill/>
          </a:ln>
        </p:spPr>
      </p:pic>
      <p:sp>
        <p:nvSpPr>
          <p:cNvPr id="415" name="Google Shape;415;p88"/>
          <p:cNvSpPr txBox="1"/>
          <p:nvPr/>
        </p:nvSpPr>
        <p:spPr>
          <a:xfrm>
            <a:off x="4298939" y="3577955"/>
            <a:ext cx="1954381" cy="12309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399" b="1">
                <a:solidFill>
                  <a:srgbClr val="FFFFFF"/>
                </a:solidFill>
                <a:latin typeface="Calibri"/>
                <a:ea typeface="Calibri"/>
                <a:cs typeface="Calibri"/>
                <a:sym typeface="Calibri"/>
              </a:rPr>
              <a:t>Quiz</a:t>
            </a:r>
            <a:endParaRPr/>
          </a:p>
        </p:txBody>
      </p:sp>
      <p:sp>
        <p:nvSpPr>
          <p:cNvPr id="416" name="Google Shape;416;p88"/>
          <p:cNvSpPr/>
          <p:nvPr/>
        </p:nvSpPr>
        <p:spPr>
          <a:xfrm>
            <a:off x="0" y="-24186"/>
            <a:ext cx="1463432" cy="675246"/>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417" name="Google Shape;417;p88"/>
          <p:cNvSpPr/>
          <p:nvPr/>
        </p:nvSpPr>
        <p:spPr>
          <a:xfrm>
            <a:off x="1463431" y="-24186"/>
            <a:ext cx="7101806" cy="675246"/>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418" name="Google Shape;418;p88"/>
          <p:cNvSpPr/>
          <p:nvPr/>
        </p:nvSpPr>
        <p:spPr>
          <a:xfrm>
            <a:off x="8565236" y="-24186"/>
            <a:ext cx="1404697" cy="675246"/>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419" name="Google Shape;419;p88"/>
          <p:cNvSpPr/>
          <p:nvPr/>
        </p:nvSpPr>
        <p:spPr>
          <a:xfrm>
            <a:off x="9969933" y="-24186"/>
            <a:ext cx="469864" cy="675246"/>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420" name="Google Shape;420;p88"/>
          <p:cNvSpPr/>
          <p:nvPr/>
        </p:nvSpPr>
        <p:spPr>
          <a:xfrm>
            <a:off x="10439798" y="-24186"/>
            <a:ext cx="166411" cy="675246"/>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421" name="Google Shape;421;p88"/>
          <p:cNvSpPr/>
          <p:nvPr/>
        </p:nvSpPr>
        <p:spPr>
          <a:xfrm>
            <a:off x="10606208" y="-24186"/>
            <a:ext cx="1668997" cy="675246"/>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422" name="Google Shape;422;p88"/>
          <p:cNvSpPr/>
          <p:nvPr/>
        </p:nvSpPr>
        <p:spPr>
          <a:xfrm>
            <a:off x="12275205" y="-24186"/>
            <a:ext cx="3980795" cy="675246"/>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pic>
        <p:nvPicPr>
          <p:cNvPr id="423" name="Google Shape;423;p88"/>
          <p:cNvPicPr preferRelativeResize="0"/>
          <p:nvPr/>
        </p:nvPicPr>
        <p:blipFill rotWithShape="1">
          <a:blip r:embed="rId3">
            <a:alphaModFix/>
          </a:blip>
          <a:srcRect/>
          <a:stretch/>
        </p:blipFill>
        <p:spPr>
          <a:xfrm>
            <a:off x="14023506" y="6938"/>
            <a:ext cx="2217614" cy="639994"/>
          </a:xfrm>
          <a:prstGeom prst="rect">
            <a:avLst/>
          </a:prstGeom>
          <a:noFill/>
          <a:ln>
            <a:noFill/>
          </a:ln>
        </p:spPr>
      </p:pic>
      <p:pic>
        <p:nvPicPr>
          <p:cNvPr id="424" name="Google Shape;424;p88"/>
          <p:cNvPicPr preferRelativeResize="0"/>
          <p:nvPr/>
        </p:nvPicPr>
        <p:blipFill rotWithShape="1">
          <a:blip r:embed="rId4">
            <a:alphaModFix/>
          </a:blip>
          <a:srcRect/>
          <a:stretch/>
        </p:blipFill>
        <p:spPr>
          <a:xfrm>
            <a:off x="0" y="0"/>
            <a:ext cx="16256000" cy="91440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iz q">
  <p:cSld name="quiz q">
    <p:spTree>
      <p:nvGrpSpPr>
        <p:cNvPr id="1" name="Shape 425"/>
        <p:cNvGrpSpPr/>
        <p:nvPr/>
      </p:nvGrpSpPr>
      <p:grpSpPr>
        <a:xfrm>
          <a:off x="0" y="0"/>
          <a:ext cx="0" cy="0"/>
          <a:chOff x="0" y="0"/>
          <a:chExt cx="0" cy="0"/>
        </a:xfrm>
      </p:grpSpPr>
      <p:sp>
        <p:nvSpPr>
          <p:cNvPr id="426" name="Google Shape;426;p89"/>
          <p:cNvSpPr/>
          <p:nvPr/>
        </p:nvSpPr>
        <p:spPr>
          <a:xfrm>
            <a:off x="2" y="-24187"/>
            <a:ext cx="1463433"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27" name="Google Shape;427;p89"/>
          <p:cNvSpPr/>
          <p:nvPr/>
        </p:nvSpPr>
        <p:spPr>
          <a:xfrm>
            <a:off x="1463434" y="-24187"/>
            <a:ext cx="7101807" cy="675245"/>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28" name="Google Shape;428;p89"/>
          <p:cNvSpPr/>
          <p:nvPr/>
        </p:nvSpPr>
        <p:spPr>
          <a:xfrm>
            <a:off x="8565237" y="-24187"/>
            <a:ext cx="1404697" cy="675245"/>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29" name="Google Shape;429;p89"/>
          <p:cNvSpPr/>
          <p:nvPr/>
        </p:nvSpPr>
        <p:spPr>
          <a:xfrm>
            <a:off x="9969936" y="-24187"/>
            <a:ext cx="469865"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30" name="Google Shape;430;p89"/>
          <p:cNvSpPr/>
          <p:nvPr/>
        </p:nvSpPr>
        <p:spPr>
          <a:xfrm>
            <a:off x="10439798" y="-24187"/>
            <a:ext cx="166412" cy="675245"/>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31" name="Google Shape;431;p89"/>
          <p:cNvSpPr/>
          <p:nvPr/>
        </p:nvSpPr>
        <p:spPr>
          <a:xfrm>
            <a:off x="10606210" y="-24187"/>
            <a:ext cx="1668996" cy="675245"/>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32" name="Google Shape;432;p89"/>
          <p:cNvSpPr/>
          <p:nvPr/>
        </p:nvSpPr>
        <p:spPr>
          <a:xfrm>
            <a:off x="12275208" y="-24187"/>
            <a:ext cx="3980795" cy="675245"/>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33" name="Google Shape;433;p89"/>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434" name="Google Shape;434;p89"/>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sp>
        <p:nvSpPr>
          <p:cNvPr id="435" name="Google Shape;435;p89"/>
          <p:cNvSpPr txBox="1">
            <a:spLocks noGrp="1"/>
          </p:cNvSpPr>
          <p:nvPr>
            <p:ph type="body" idx="1"/>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36" name="Google Shape;436;p89"/>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437" name="Google Shape;437;p89"/>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8" name="Google Shape;438;p89"/>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graphicFrame>
        <p:nvGraphicFramePr>
          <p:cNvPr id="439" name="Google Shape;439;p89"/>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r:id="rId2" imgW="2058919" imgH="2065103" progId="Photoshop.Image.13">
                  <p:embed/>
                </p:oleObj>
              </mc:Choice>
              <mc:Fallback>
                <p:oleObj r:id="rId2" imgW="2058919" imgH="2065103" progId="Photoshop.Image.13">
                  <p:embed/>
                  <p:pic>
                    <p:nvPicPr>
                      <p:cNvPr id="439" name="Google Shape;439;p89"/>
                      <p:cNvPicPr preferRelativeResize="0"/>
                      <p:nvPr/>
                    </p:nvPicPr>
                    <p:blipFill rotWithShape="1">
                      <a:blip r:embed="rId3">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440" name="Google Shape;440;p89"/>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441" name="Google Shape;441;p89"/>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442" name="Google Shape;442;p89"/>
          <p:cNvSpPr txBox="1"/>
          <p:nvPr/>
        </p:nvSpPr>
        <p:spPr>
          <a:xfrm>
            <a:off x="1664101" y="4649883"/>
            <a:ext cx="62337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c.</a:t>
            </a:r>
            <a:endParaRPr/>
          </a:p>
        </p:txBody>
      </p:sp>
      <p:sp>
        <p:nvSpPr>
          <p:cNvPr id="443" name="Google Shape;443;p89"/>
          <p:cNvSpPr txBox="1"/>
          <p:nvPr/>
        </p:nvSpPr>
        <p:spPr>
          <a:xfrm>
            <a:off x="1664103" y="5470981"/>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d.</a:t>
            </a:r>
            <a:endParaRPr/>
          </a:p>
        </p:txBody>
      </p:sp>
      <p:pic>
        <p:nvPicPr>
          <p:cNvPr id="444" name="Google Shape;444;p89"/>
          <p:cNvPicPr preferRelativeResize="0"/>
          <p:nvPr/>
        </p:nvPicPr>
        <p:blipFill rotWithShape="1">
          <a:blip r:embed="rId4">
            <a:alphaModFix/>
          </a:blip>
          <a:srcRect/>
          <a:stretch/>
        </p:blipFill>
        <p:spPr>
          <a:xfrm>
            <a:off x="14023506" y="6938"/>
            <a:ext cx="2217614" cy="639994"/>
          </a:xfrm>
          <a:prstGeom prst="rect">
            <a:avLst/>
          </a:prstGeom>
          <a:noFill/>
          <a:ln>
            <a:noFill/>
          </a:ln>
        </p:spPr>
      </p:pic>
      <p:sp>
        <p:nvSpPr>
          <p:cNvPr id="445" name="Google Shape;445;p89"/>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6" name="Google Shape;446;p89"/>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89"/>
          <p:cNvSpPr txBox="1">
            <a:spLocks noGrp="1"/>
          </p:cNvSpPr>
          <p:nvPr>
            <p:ph type="body" idx="5"/>
          </p:nvPr>
        </p:nvSpPr>
        <p:spPr>
          <a:xfrm>
            <a:off x="2329744" y="4549550"/>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8" name="Google Shape;448;p89"/>
          <p:cNvSpPr txBox="1">
            <a:spLocks noGrp="1"/>
          </p:cNvSpPr>
          <p:nvPr>
            <p:ph type="body" idx="6"/>
          </p:nvPr>
        </p:nvSpPr>
        <p:spPr>
          <a:xfrm>
            <a:off x="2329744" y="53744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49" name="Google Shape;449;p89"/>
          <p:cNvPicPr preferRelativeResize="0"/>
          <p:nvPr/>
        </p:nvPicPr>
        <p:blipFill rotWithShape="1">
          <a:blip r:embed="rId5">
            <a:alphaModFix/>
          </a:blip>
          <a:srcRect/>
          <a:stretch/>
        </p:blipFill>
        <p:spPr>
          <a:xfrm>
            <a:off x="0" y="0"/>
            <a:ext cx="16256000" cy="91440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iz ans">
  <p:cSld name="quiz ans">
    <p:spTree>
      <p:nvGrpSpPr>
        <p:cNvPr id="1" name="Shape 450"/>
        <p:cNvGrpSpPr/>
        <p:nvPr/>
      </p:nvGrpSpPr>
      <p:grpSpPr>
        <a:xfrm>
          <a:off x="0" y="0"/>
          <a:ext cx="0" cy="0"/>
          <a:chOff x="0" y="0"/>
          <a:chExt cx="0" cy="0"/>
        </a:xfrm>
      </p:grpSpPr>
      <p:sp>
        <p:nvSpPr>
          <p:cNvPr id="451" name="Google Shape;451;p90"/>
          <p:cNvSpPr/>
          <p:nvPr/>
        </p:nvSpPr>
        <p:spPr>
          <a:xfrm>
            <a:off x="3" y="7128855"/>
            <a:ext cx="16256001" cy="2022135"/>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Open Sans"/>
              <a:ea typeface="Open Sans"/>
              <a:cs typeface="Open Sans"/>
              <a:sym typeface="Open Sans"/>
            </a:endParaRPr>
          </a:p>
        </p:txBody>
      </p:sp>
      <p:sp>
        <p:nvSpPr>
          <p:cNvPr id="452" name="Google Shape;452;p90"/>
          <p:cNvSpPr txBox="1"/>
          <p:nvPr/>
        </p:nvSpPr>
        <p:spPr>
          <a:xfrm>
            <a:off x="436422" y="7343848"/>
            <a:ext cx="32322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The correct answer is</a:t>
            </a:r>
            <a:endParaRPr/>
          </a:p>
        </p:txBody>
      </p:sp>
      <p:cxnSp>
        <p:nvCxnSpPr>
          <p:cNvPr id="453" name="Google Shape;453;p90"/>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454" name="Google Shape;454;p90"/>
          <p:cNvCxnSpPr/>
          <p:nvPr/>
        </p:nvCxnSpPr>
        <p:spPr>
          <a:xfrm>
            <a:off x="436422" y="7376608"/>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455" name="Google Shape;455;p90"/>
          <p:cNvSpPr txBox="1">
            <a:spLocks noGrp="1"/>
          </p:cNvSpPr>
          <p:nvPr>
            <p:ph type="body" idx="1"/>
          </p:nvPr>
        </p:nvSpPr>
        <p:spPr>
          <a:xfrm>
            <a:off x="3662871" y="7268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400"/>
              <a:buNone/>
              <a:defRPr sz="24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6" name="Google Shape;456;p90"/>
          <p:cNvSpPr/>
          <p:nvPr/>
        </p:nvSpPr>
        <p:spPr>
          <a:xfrm>
            <a:off x="2" y="-24187"/>
            <a:ext cx="1463433"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57" name="Google Shape;457;p90"/>
          <p:cNvSpPr/>
          <p:nvPr/>
        </p:nvSpPr>
        <p:spPr>
          <a:xfrm>
            <a:off x="1463434" y="-24187"/>
            <a:ext cx="7101807" cy="675245"/>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58" name="Google Shape;458;p90"/>
          <p:cNvSpPr/>
          <p:nvPr/>
        </p:nvSpPr>
        <p:spPr>
          <a:xfrm>
            <a:off x="8565237" y="-24187"/>
            <a:ext cx="1404697" cy="675245"/>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59" name="Google Shape;459;p90"/>
          <p:cNvSpPr/>
          <p:nvPr/>
        </p:nvSpPr>
        <p:spPr>
          <a:xfrm>
            <a:off x="9969936" y="-24187"/>
            <a:ext cx="469865"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60" name="Google Shape;460;p90"/>
          <p:cNvSpPr/>
          <p:nvPr/>
        </p:nvSpPr>
        <p:spPr>
          <a:xfrm>
            <a:off x="10439798" y="-24187"/>
            <a:ext cx="166412" cy="675245"/>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61" name="Google Shape;461;p90"/>
          <p:cNvSpPr/>
          <p:nvPr/>
        </p:nvSpPr>
        <p:spPr>
          <a:xfrm>
            <a:off x="10606210" y="-24187"/>
            <a:ext cx="1668996" cy="675245"/>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62" name="Google Shape;462;p90"/>
          <p:cNvSpPr/>
          <p:nvPr/>
        </p:nvSpPr>
        <p:spPr>
          <a:xfrm>
            <a:off x="12275208" y="-24187"/>
            <a:ext cx="3980795" cy="675245"/>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63" name="Google Shape;463;p90"/>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464" name="Google Shape;464;p90"/>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cxnSp>
        <p:nvCxnSpPr>
          <p:cNvPr id="465" name="Google Shape;465;p90"/>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466" name="Google Shape;466;p90"/>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7" name="Google Shape;467;p90"/>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graphicFrame>
        <p:nvGraphicFramePr>
          <p:cNvPr id="468" name="Google Shape;468;p90"/>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r:id="rId2" imgW="2058919" imgH="2065103" progId="Photoshop.Image.13">
                  <p:embed/>
                </p:oleObj>
              </mc:Choice>
              <mc:Fallback>
                <p:oleObj r:id="rId2" imgW="2058919" imgH="2065103" progId="Photoshop.Image.13">
                  <p:embed/>
                  <p:pic>
                    <p:nvPicPr>
                      <p:cNvPr id="468" name="Google Shape;468;p90"/>
                      <p:cNvPicPr preferRelativeResize="0"/>
                      <p:nvPr/>
                    </p:nvPicPr>
                    <p:blipFill rotWithShape="1">
                      <a:blip r:embed="rId3">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469" name="Google Shape;469;p90"/>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470" name="Google Shape;470;p90"/>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471" name="Google Shape;471;p90"/>
          <p:cNvSpPr txBox="1"/>
          <p:nvPr/>
        </p:nvSpPr>
        <p:spPr>
          <a:xfrm>
            <a:off x="1664101" y="4649883"/>
            <a:ext cx="62337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c.</a:t>
            </a:r>
            <a:endParaRPr/>
          </a:p>
        </p:txBody>
      </p:sp>
      <p:sp>
        <p:nvSpPr>
          <p:cNvPr id="472" name="Google Shape;472;p90"/>
          <p:cNvSpPr txBox="1"/>
          <p:nvPr/>
        </p:nvSpPr>
        <p:spPr>
          <a:xfrm>
            <a:off x="1664103" y="5470981"/>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d.</a:t>
            </a:r>
            <a:endParaRPr/>
          </a:p>
        </p:txBody>
      </p:sp>
      <p:sp>
        <p:nvSpPr>
          <p:cNvPr id="473" name="Google Shape;473;p90"/>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4" name="Google Shape;474;p90"/>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5" name="Google Shape;475;p90"/>
          <p:cNvSpPr txBox="1">
            <a:spLocks noGrp="1"/>
          </p:cNvSpPr>
          <p:nvPr>
            <p:ph type="body" idx="5"/>
          </p:nvPr>
        </p:nvSpPr>
        <p:spPr>
          <a:xfrm>
            <a:off x="2329744" y="4549550"/>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6" name="Google Shape;476;p90"/>
          <p:cNvSpPr txBox="1">
            <a:spLocks noGrp="1"/>
          </p:cNvSpPr>
          <p:nvPr>
            <p:ph type="body" idx="6"/>
          </p:nvPr>
        </p:nvSpPr>
        <p:spPr>
          <a:xfrm>
            <a:off x="2329744" y="53744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7" name="Google Shape;477;p90"/>
          <p:cNvPicPr preferRelativeResize="0"/>
          <p:nvPr/>
        </p:nvPicPr>
        <p:blipFill rotWithShape="1">
          <a:blip r:embed="rId4">
            <a:alphaModFix/>
          </a:blip>
          <a:srcRect/>
          <a:stretch/>
        </p:blipFill>
        <p:spPr>
          <a:xfrm>
            <a:off x="14023506" y="6938"/>
            <a:ext cx="2217614" cy="639994"/>
          </a:xfrm>
          <a:prstGeom prst="rect">
            <a:avLst/>
          </a:prstGeom>
          <a:noFill/>
          <a:ln>
            <a:noFill/>
          </a:ln>
        </p:spPr>
      </p:pic>
      <p:sp>
        <p:nvSpPr>
          <p:cNvPr id="478" name="Google Shape;478;p90"/>
          <p:cNvSpPr txBox="1">
            <a:spLocks noGrp="1"/>
          </p:cNvSpPr>
          <p:nvPr>
            <p:ph type="body" idx="7"/>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90"/>
          <p:cNvSpPr txBox="1">
            <a:spLocks noGrp="1"/>
          </p:cNvSpPr>
          <p:nvPr>
            <p:ph type="body" idx="8"/>
          </p:nvPr>
        </p:nvSpPr>
        <p:spPr>
          <a:xfrm>
            <a:off x="440496" y="7946364"/>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400"/>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0" name="Google Shape;480;p90"/>
          <p:cNvPicPr preferRelativeResize="0"/>
          <p:nvPr/>
        </p:nvPicPr>
        <p:blipFill rotWithShape="1">
          <a:blip r:embed="rId5">
            <a:alphaModFix/>
          </a:blip>
          <a:srcRect/>
          <a:stretch/>
        </p:blipFill>
        <p:spPr>
          <a:xfrm>
            <a:off x="3" y="99464"/>
            <a:ext cx="16256000" cy="91440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quiz q">
  <p:cSld name="1_quiz q">
    <p:spTree>
      <p:nvGrpSpPr>
        <p:cNvPr id="1" name="Shape 481"/>
        <p:cNvGrpSpPr/>
        <p:nvPr/>
      </p:nvGrpSpPr>
      <p:grpSpPr>
        <a:xfrm>
          <a:off x="0" y="0"/>
          <a:ext cx="0" cy="0"/>
          <a:chOff x="0" y="0"/>
          <a:chExt cx="0" cy="0"/>
        </a:xfrm>
      </p:grpSpPr>
      <p:sp>
        <p:nvSpPr>
          <p:cNvPr id="482" name="Google Shape;482;p91"/>
          <p:cNvSpPr/>
          <p:nvPr/>
        </p:nvSpPr>
        <p:spPr>
          <a:xfrm>
            <a:off x="2" y="-24187"/>
            <a:ext cx="1463433"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83" name="Google Shape;483;p91"/>
          <p:cNvSpPr/>
          <p:nvPr/>
        </p:nvSpPr>
        <p:spPr>
          <a:xfrm>
            <a:off x="1463434" y="-24187"/>
            <a:ext cx="7101807" cy="675245"/>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84" name="Google Shape;484;p91"/>
          <p:cNvSpPr/>
          <p:nvPr/>
        </p:nvSpPr>
        <p:spPr>
          <a:xfrm>
            <a:off x="8565237" y="-24187"/>
            <a:ext cx="1404697" cy="675245"/>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85" name="Google Shape;485;p91"/>
          <p:cNvSpPr/>
          <p:nvPr/>
        </p:nvSpPr>
        <p:spPr>
          <a:xfrm>
            <a:off x="9969936" y="-24187"/>
            <a:ext cx="469865"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86" name="Google Shape;486;p91"/>
          <p:cNvSpPr/>
          <p:nvPr/>
        </p:nvSpPr>
        <p:spPr>
          <a:xfrm>
            <a:off x="10439798" y="-24187"/>
            <a:ext cx="166412" cy="675245"/>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87" name="Google Shape;487;p91"/>
          <p:cNvSpPr/>
          <p:nvPr/>
        </p:nvSpPr>
        <p:spPr>
          <a:xfrm>
            <a:off x="10606210" y="-24187"/>
            <a:ext cx="1668996" cy="675245"/>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88" name="Google Shape;488;p91"/>
          <p:cNvSpPr/>
          <p:nvPr/>
        </p:nvSpPr>
        <p:spPr>
          <a:xfrm>
            <a:off x="12275208" y="-24187"/>
            <a:ext cx="3980795" cy="675245"/>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489" name="Google Shape;489;p91"/>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490" name="Google Shape;490;p91"/>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sp>
        <p:nvSpPr>
          <p:cNvPr id="491" name="Google Shape;491;p91"/>
          <p:cNvSpPr txBox="1">
            <a:spLocks noGrp="1"/>
          </p:cNvSpPr>
          <p:nvPr>
            <p:ph type="body" idx="1"/>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92" name="Google Shape;492;p91"/>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493" name="Google Shape;493;p91"/>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4" name="Google Shape;494;p91"/>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graphicFrame>
        <p:nvGraphicFramePr>
          <p:cNvPr id="495" name="Google Shape;495;p91"/>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r:id="rId2" imgW="2058919" imgH="2065103" progId="Photoshop.Image.13">
                  <p:embed/>
                </p:oleObj>
              </mc:Choice>
              <mc:Fallback>
                <p:oleObj r:id="rId2" imgW="2058919" imgH="2065103" progId="Photoshop.Image.13">
                  <p:embed/>
                  <p:pic>
                    <p:nvPicPr>
                      <p:cNvPr id="495" name="Google Shape;495;p91"/>
                      <p:cNvPicPr preferRelativeResize="0"/>
                      <p:nvPr/>
                    </p:nvPicPr>
                    <p:blipFill rotWithShape="1">
                      <a:blip r:embed="rId3">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496" name="Google Shape;496;p91"/>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497" name="Google Shape;497;p91"/>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pic>
        <p:nvPicPr>
          <p:cNvPr id="498" name="Google Shape;498;p91"/>
          <p:cNvPicPr preferRelativeResize="0"/>
          <p:nvPr/>
        </p:nvPicPr>
        <p:blipFill rotWithShape="1">
          <a:blip r:embed="rId4">
            <a:alphaModFix/>
          </a:blip>
          <a:srcRect/>
          <a:stretch/>
        </p:blipFill>
        <p:spPr>
          <a:xfrm>
            <a:off x="14023506" y="6938"/>
            <a:ext cx="2217614" cy="639994"/>
          </a:xfrm>
          <a:prstGeom prst="rect">
            <a:avLst/>
          </a:prstGeom>
          <a:noFill/>
          <a:ln>
            <a:noFill/>
          </a:ln>
        </p:spPr>
      </p:pic>
      <p:sp>
        <p:nvSpPr>
          <p:cNvPr id="499" name="Google Shape;499;p91"/>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0" name="Google Shape;500;p91"/>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01" name="Google Shape;501;p91"/>
          <p:cNvPicPr preferRelativeResize="0"/>
          <p:nvPr/>
        </p:nvPicPr>
        <p:blipFill rotWithShape="1">
          <a:blip r:embed="rId5">
            <a:alphaModFix/>
          </a:blip>
          <a:srcRect/>
          <a:stretch/>
        </p:blipFill>
        <p:spPr>
          <a:xfrm>
            <a:off x="0" y="0"/>
            <a:ext cx="16256000" cy="91440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502"/>
        <p:cNvGrpSpPr/>
        <p:nvPr/>
      </p:nvGrpSpPr>
      <p:grpSpPr>
        <a:xfrm>
          <a:off x="0" y="0"/>
          <a:ext cx="0" cy="0"/>
          <a:chOff x="0" y="0"/>
          <a:chExt cx="0" cy="0"/>
        </a:xfrm>
      </p:grpSpPr>
      <p:sp>
        <p:nvSpPr>
          <p:cNvPr id="503" name="Google Shape;503;p92"/>
          <p:cNvSpPr/>
          <p:nvPr/>
        </p:nvSpPr>
        <p:spPr>
          <a:xfrm>
            <a:off x="1" y="6798914"/>
            <a:ext cx="16256001" cy="2022135"/>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Open Sans"/>
              <a:ea typeface="Open Sans"/>
              <a:cs typeface="Open Sans"/>
              <a:sym typeface="Open Sans"/>
            </a:endParaRPr>
          </a:p>
        </p:txBody>
      </p:sp>
      <p:sp>
        <p:nvSpPr>
          <p:cNvPr id="504" name="Google Shape;504;p92"/>
          <p:cNvSpPr txBox="1"/>
          <p:nvPr/>
        </p:nvSpPr>
        <p:spPr>
          <a:xfrm>
            <a:off x="436422" y="6835848"/>
            <a:ext cx="32322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The correct answer is</a:t>
            </a:r>
            <a:endParaRPr/>
          </a:p>
        </p:txBody>
      </p:sp>
      <p:cxnSp>
        <p:nvCxnSpPr>
          <p:cNvPr id="505" name="Google Shape;505;p92"/>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506" name="Google Shape;506;p92"/>
          <p:cNvCxnSpPr/>
          <p:nvPr/>
        </p:nvCxnSpPr>
        <p:spPr>
          <a:xfrm>
            <a:off x="396856"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507" name="Google Shape;507;p92"/>
          <p:cNvSpPr txBox="1">
            <a:spLocks noGrp="1"/>
          </p:cNvSpPr>
          <p:nvPr>
            <p:ph type="body" idx="1"/>
          </p:nvPr>
        </p:nvSpPr>
        <p:spPr>
          <a:xfrm>
            <a:off x="3662871"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400"/>
              <a:buNone/>
              <a:defRPr sz="24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8" name="Google Shape;508;p92"/>
          <p:cNvSpPr/>
          <p:nvPr/>
        </p:nvSpPr>
        <p:spPr>
          <a:xfrm>
            <a:off x="2" y="-24187"/>
            <a:ext cx="1463433"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509" name="Google Shape;509;p92"/>
          <p:cNvSpPr/>
          <p:nvPr/>
        </p:nvSpPr>
        <p:spPr>
          <a:xfrm>
            <a:off x="1463434" y="-24187"/>
            <a:ext cx="7101807" cy="675245"/>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510" name="Google Shape;510;p92"/>
          <p:cNvSpPr/>
          <p:nvPr/>
        </p:nvSpPr>
        <p:spPr>
          <a:xfrm>
            <a:off x="8565237" y="-24187"/>
            <a:ext cx="1404697" cy="675245"/>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511" name="Google Shape;511;p92"/>
          <p:cNvSpPr/>
          <p:nvPr/>
        </p:nvSpPr>
        <p:spPr>
          <a:xfrm>
            <a:off x="9969936" y="-24187"/>
            <a:ext cx="469865"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512" name="Google Shape;512;p92"/>
          <p:cNvSpPr/>
          <p:nvPr/>
        </p:nvSpPr>
        <p:spPr>
          <a:xfrm>
            <a:off x="10439798" y="-24187"/>
            <a:ext cx="166412" cy="675245"/>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513" name="Google Shape;513;p92"/>
          <p:cNvSpPr/>
          <p:nvPr/>
        </p:nvSpPr>
        <p:spPr>
          <a:xfrm>
            <a:off x="10606210" y="-24187"/>
            <a:ext cx="1668996" cy="675245"/>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514" name="Google Shape;514;p92"/>
          <p:cNvSpPr/>
          <p:nvPr/>
        </p:nvSpPr>
        <p:spPr>
          <a:xfrm>
            <a:off x="12275208" y="-24187"/>
            <a:ext cx="3980795" cy="675245"/>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Open Sans"/>
              <a:ea typeface="Open Sans"/>
              <a:cs typeface="Open Sans"/>
              <a:sym typeface="Open Sans"/>
            </a:endParaRPr>
          </a:p>
        </p:txBody>
      </p:sp>
      <p:sp>
        <p:nvSpPr>
          <p:cNvPr id="515" name="Google Shape;515;p92"/>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516" name="Google Shape;516;p92"/>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cxnSp>
        <p:nvCxnSpPr>
          <p:cNvPr id="517" name="Google Shape;517;p92"/>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518" name="Google Shape;518;p92"/>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9" name="Google Shape;519;p92"/>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graphicFrame>
        <p:nvGraphicFramePr>
          <p:cNvPr id="520" name="Google Shape;520;p92"/>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r:id="rId2" imgW="2058919" imgH="2065103" progId="Photoshop.Image.13">
                  <p:embed/>
                </p:oleObj>
              </mc:Choice>
              <mc:Fallback>
                <p:oleObj r:id="rId2" imgW="2058919" imgH="2065103" progId="Photoshop.Image.13">
                  <p:embed/>
                  <p:pic>
                    <p:nvPicPr>
                      <p:cNvPr id="520" name="Google Shape;520;p92"/>
                      <p:cNvPicPr preferRelativeResize="0"/>
                      <p:nvPr/>
                    </p:nvPicPr>
                    <p:blipFill rotWithShape="1">
                      <a:blip r:embed="rId3">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521" name="Google Shape;521;p92"/>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522" name="Google Shape;522;p92"/>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523" name="Google Shape;523;p92"/>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4" name="Google Shape;524;p92"/>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5" name="Google Shape;525;p92"/>
          <p:cNvPicPr preferRelativeResize="0"/>
          <p:nvPr/>
        </p:nvPicPr>
        <p:blipFill rotWithShape="1">
          <a:blip r:embed="rId4">
            <a:alphaModFix/>
          </a:blip>
          <a:srcRect/>
          <a:stretch/>
        </p:blipFill>
        <p:spPr>
          <a:xfrm>
            <a:off x="14023506" y="6938"/>
            <a:ext cx="2217614" cy="639994"/>
          </a:xfrm>
          <a:prstGeom prst="rect">
            <a:avLst/>
          </a:prstGeom>
          <a:noFill/>
          <a:ln>
            <a:noFill/>
          </a:ln>
        </p:spPr>
      </p:pic>
      <p:sp>
        <p:nvSpPr>
          <p:cNvPr id="526" name="Google Shape;526;p92"/>
          <p:cNvSpPr txBox="1">
            <a:spLocks noGrp="1"/>
          </p:cNvSpPr>
          <p:nvPr>
            <p:ph type="body" idx="5"/>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7" name="Google Shape;527;p92"/>
          <p:cNvSpPr txBox="1">
            <a:spLocks noGrp="1"/>
          </p:cNvSpPr>
          <p:nvPr>
            <p:ph type="body" idx="6"/>
          </p:nvPr>
        </p:nvSpPr>
        <p:spPr>
          <a:xfrm>
            <a:off x="427451" y="7435666"/>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400"/>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8" name="Google Shape;528;p92"/>
          <p:cNvPicPr preferRelativeResize="0"/>
          <p:nvPr/>
        </p:nvPicPr>
        <p:blipFill rotWithShape="1">
          <a:blip r:embed="rId5">
            <a:alphaModFix/>
          </a:blip>
          <a:srcRect/>
          <a:stretch/>
        </p:blipFill>
        <p:spPr>
          <a:xfrm>
            <a:off x="0" y="0"/>
            <a:ext cx="16256000" cy="91440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Summary">
  <p:cSld name="1_Summary">
    <p:spTree>
      <p:nvGrpSpPr>
        <p:cNvPr id="1" name="Shape 529"/>
        <p:cNvGrpSpPr/>
        <p:nvPr/>
      </p:nvGrpSpPr>
      <p:grpSpPr>
        <a:xfrm>
          <a:off x="0" y="0"/>
          <a:ext cx="0" cy="0"/>
          <a:chOff x="0" y="0"/>
          <a:chExt cx="0" cy="0"/>
        </a:xfrm>
      </p:grpSpPr>
      <p:pic>
        <p:nvPicPr>
          <p:cNvPr id="530" name="Google Shape;530;p93"/>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531" name="Google Shape;531;p93"/>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32" name="Google Shape;532;p93"/>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sp>
        <p:nvSpPr>
          <p:cNvPr id="533" name="Google Shape;533;p93"/>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000000"/>
              </a:solidFill>
              <a:latin typeface="Calibri"/>
              <a:ea typeface="Calibri"/>
              <a:cs typeface="Calibri"/>
              <a:sym typeface="Calibri"/>
            </a:endParaRPr>
          </a:p>
        </p:txBody>
      </p:sp>
      <p:sp>
        <p:nvSpPr>
          <p:cNvPr id="534" name="Google Shape;534;p93"/>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sp>
        <p:nvSpPr>
          <p:cNvPr id="535" name="Google Shape;535;p93"/>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sp>
        <p:nvSpPr>
          <p:cNvPr id="536" name="Google Shape;536;p93"/>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sp>
        <p:nvSpPr>
          <p:cNvPr id="537" name="Google Shape;537;p93"/>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sp>
        <p:nvSpPr>
          <p:cNvPr id="538" name="Google Shape;538;p93"/>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rgbClr val="FFFFFF"/>
              </a:solidFill>
              <a:latin typeface="Calibri"/>
              <a:ea typeface="Calibri"/>
              <a:cs typeface="Calibri"/>
              <a:sym typeface="Calibri"/>
            </a:endParaRPr>
          </a:p>
        </p:txBody>
      </p:sp>
      <p:pic>
        <p:nvPicPr>
          <p:cNvPr id="539" name="Google Shape;539;p93"/>
          <p:cNvPicPr preferRelativeResize="0"/>
          <p:nvPr/>
        </p:nvPicPr>
        <p:blipFill rotWithShape="1">
          <a:blip r:embed="rId3">
            <a:alphaModFix/>
          </a:blip>
          <a:srcRect/>
          <a:stretch/>
        </p:blipFill>
        <p:spPr>
          <a:xfrm>
            <a:off x="413251" y="2742873"/>
            <a:ext cx="2599593" cy="4642973"/>
          </a:xfrm>
          <a:prstGeom prst="rect">
            <a:avLst/>
          </a:prstGeom>
          <a:noFill/>
          <a:ln>
            <a:noFill/>
          </a:ln>
        </p:spPr>
      </p:pic>
      <p:sp>
        <p:nvSpPr>
          <p:cNvPr id="540" name="Google Shape;540;p93"/>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1" name="Google Shape;541;p93"/>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2" name="Google Shape;542;p93"/>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3" name="Google Shape;543;p93"/>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44" name="Google Shape;544;p93"/>
          <p:cNvPicPr preferRelativeResize="0"/>
          <p:nvPr/>
        </p:nvPicPr>
        <p:blipFill rotWithShape="1">
          <a:blip r:embed="rId4">
            <a:alphaModFix/>
          </a:blip>
          <a:srcRect/>
          <a:stretch/>
        </p:blipFill>
        <p:spPr>
          <a:xfrm>
            <a:off x="6476720" y="885621"/>
            <a:ext cx="3359430" cy="253920"/>
          </a:xfrm>
          <a:prstGeom prst="rect">
            <a:avLst/>
          </a:prstGeom>
          <a:noFill/>
          <a:ln>
            <a:noFill/>
          </a:ln>
        </p:spPr>
      </p:pic>
      <p:sp>
        <p:nvSpPr>
          <p:cNvPr id="545" name="Google Shape;545;p93"/>
          <p:cNvSpPr txBox="1"/>
          <p:nvPr/>
        </p:nvSpPr>
        <p:spPr>
          <a:xfrm>
            <a:off x="0" y="415146"/>
            <a:ext cx="1625600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3F3F3F"/>
                </a:solidFill>
                <a:latin typeface="Open Sans ExtraBold"/>
                <a:ea typeface="Open Sans ExtraBold"/>
                <a:cs typeface="Open Sans ExtraBold"/>
                <a:sym typeface="Open Sans ExtraBold"/>
              </a:rPr>
              <a:t>Key Takeaways</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46"/>
        <p:cNvGrpSpPr/>
        <p:nvPr/>
      </p:nvGrpSpPr>
      <p:grpSpPr>
        <a:xfrm>
          <a:off x="0" y="0"/>
          <a:ext cx="0" cy="0"/>
          <a:chOff x="0" y="0"/>
          <a:chExt cx="0" cy="0"/>
        </a:xfrm>
      </p:grpSpPr>
      <p:sp>
        <p:nvSpPr>
          <p:cNvPr id="547" name="Google Shape;547;p94"/>
          <p:cNvSpPr/>
          <p:nvPr/>
        </p:nvSpPr>
        <p:spPr>
          <a:xfrm>
            <a:off x="-1" y="7677018"/>
            <a:ext cx="16256001" cy="1466983"/>
          </a:xfrm>
          <a:prstGeom prst="rect">
            <a:avLst/>
          </a:prstGeom>
          <a:solidFill>
            <a:srgbClr val="8E8E8E"/>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grpSp>
        <p:nvGrpSpPr>
          <p:cNvPr id="548" name="Google Shape;548;p94"/>
          <p:cNvGrpSpPr/>
          <p:nvPr/>
        </p:nvGrpSpPr>
        <p:grpSpPr>
          <a:xfrm>
            <a:off x="-3" y="7545045"/>
            <a:ext cx="16256000" cy="130964"/>
            <a:chOff x="0" y="474414"/>
            <a:chExt cx="7908925" cy="61412"/>
          </a:xfrm>
        </p:grpSpPr>
        <p:sp>
          <p:nvSpPr>
            <p:cNvPr id="549" name="Google Shape;549;p94"/>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50" name="Google Shape;550;p94"/>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51" name="Google Shape;551;p94"/>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52" name="Google Shape;552;p94"/>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53" name="Google Shape;553;p94"/>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54" name="Google Shape;554;p94"/>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55" name="Google Shape;555;p94"/>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grpSp>
      <p:sp>
        <p:nvSpPr>
          <p:cNvPr id="556" name="Google Shape;556;p94"/>
          <p:cNvSpPr/>
          <p:nvPr/>
        </p:nvSpPr>
        <p:spPr>
          <a:xfrm>
            <a:off x="-1" y="4732"/>
            <a:ext cx="16256001" cy="1121168"/>
          </a:xfrm>
          <a:prstGeom prst="rect">
            <a:avLst/>
          </a:prstGeom>
          <a:solidFill>
            <a:srgbClr val="7EC7E8"/>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57" name="Google Shape;557;p94"/>
          <p:cNvSpPr txBox="1"/>
          <p:nvPr/>
        </p:nvSpPr>
        <p:spPr>
          <a:xfrm>
            <a:off x="6760067" y="3801294"/>
            <a:ext cx="501502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1">
                <a:solidFill>
                  <a:srgbClr val="262626"/>
                </a:solidFill>
                <a:latin typeface="Open Sans"/>
                <a:ea typeface="Open Sans"/>
                <a:cs typeface="Open Sans"/>
                <a:sym typeface="Open Sans"/>
              </a:rPr>
              <a:t>Thank You</a:t>
            </a:r>
            <a:endParaRPr/>
          </a:p>
        </p:txBody>
      </p:sp>
      <p:grpSp>
        <p:nvGrpSpPr>
          <p:cNvPr id="558" name="Google Shape;558;p94"/>
          <p:cNvGrpSpPr/>
          <p:nvPr/>
        </p:nvGrpSpPr>
        <p:grpSpPr>
          <a:xfrm>
            <a:off x="2493994" y="2493927"/>
            <a:ext cx="3549856" cy="3683090"/>
            <a:chOff x="1430872" y="1152875"/>
            <a:chExt cx="1727088" cy="1727088"/>
          </a:xfrm>
        </p:grpSpPr>
        <p:sp>
          <p:nvSpPr>
            <p:cNvPr id="559" name="Google Shape;559;p94"/>
            <p:cNvSpPr/>
            <p:nvPr/>
          </p:nvSpPr>
          <p:spPr>
            <a:xfrm>
              <a:off x="1430872" y="1152875"/>
              <a:ext cx="1727088" cy="1727088"/>
            </a:xfrm>
            <a:prstGeom prst="ellipse">
              <a:avLst/>
            </a:prstGeom>
            <a:solidFill>
              <a:srgbClr val="7EC7E8"/>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pic>
          <p:nvPicPr>
            <p:cNvPr id="560" name="Google Shape;560;p94"/>
            <p:cNvPicPr preferRelativeResize="0"/>
            <p:nvPr/>
          </p:nvPicPr>
          <p:blipFill rotWithShape="1">
            <a:blip r:embed="rId2">
              <a:alphaModFix/>
            </a:blip>
            <a:srcRect/>
            <a:stretch/>
          </p:blipFill>
          <p:spPr>
            <a:xfrm>
              <a:off x="1657008" y="1588960"/>
              <a:ext cx="1322414" cy="860188"/>
            </a:xfrm>
            <a:prstGeom prst="rect">
              <a:avLst/>
            </a:prstGeom>
            <a:noFill/>
            <a:ln>
              <a:noFill/>
            </a:ln>
          </p:spPr>
        </p:pic>
      </p:grpSp>
      <p:pic>
        <p:nvPicPr>
          <p:cNvPr id="561" name="Google Shape;561;p94"/>
          <p:cNvPicPr preferRelativeResize="0"/>
          <p:nvPr/>
        </p:nvPicPr>
        <p:blipFill rotWithShape="1">
          <a:blip r:embed="rId3">
            <a:alphaModFix/>
          </a:blip>
          <a:srcRect/>
          <a:stretch/>
        </p:blipFill>
        <p:spPr>
          <a:xfrm>
            <a:off x="13413430" y="174759"/>
            <a:ext cx="2673811" cy="77164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562"/>
        <p:cNvGrpSpPr/>
        <p:nvPr/>
      </p:nvGrpSpPr>
      <p:grpSpPr>
        <a:xfrm>
          <a:off x="0" y="0"/>
          <a:ext cx="0" cy="0"/>
          <a:chOff x="0" y="0"/>
          <a:chExt cx="0" cy="0"/>
        </a:xfrm>
      </p:grpSpPr>
      <p:pic>
        <p:nvPicPr>
          <p:cNvPr id="563" name="Google Shape;563;p9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64" name="Google Shape;564;p9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65" name="Google Shape;565;p95"/>
          <p:cNvSpPr txBox="1">
            <a:spLocks noGrp="1"/>
          </p:cNvSpPr>
          <p:nvPr>
            <p:ph type="body" idx="1"/>
          </p:nvPr>
        </p:nvSpPr>
        <p:spPr>
          <a:xfrm>
            <a:off x="8753642" y="4201720"/>
            <a:ext cx="7212263" cy="740559"/>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FFFFFF"/>
              </a:buClr>
              <a:buSzPts val="2800"/>
              <a:buFont typeface="Arial"/>
              <a:buNone/>
              <a:defRPr sz="28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lte">
  <p:cSld name="Tilte">
    <p:spTree>
      <p:nvGrpSpPr>
        <p:cNvPr id="1" name="Shape 36"/>
        <p:cNvGrpSpPr/>
        <p:nvPr/>
      </p:nvGrpSpPr>
      <p:grpSpPr>
        <a:xfrm>
          <a:off x="0" y="0"/>
          <a:ext cx="0" cy="0"/>
          <a:chOff x="0" y="0"/>
          <a:chExt cx="0" cy="0"/>
        </a:xfrm>
      </p:grpSpPr>
      <p:grpSp>
        <p:nvGrpSpPr>
          <p:cNvPr id="37" name="Google Shape;37;p68"/>
          <p:cNvGrpSpPr/>
          <p:nvPr/>
        </p:nvGrpSpPr>
        <p:grpSpPr>
          <a:xfrm>
            <a:off x="4" y="1425868"/>
            <a:ext cx="16230596" cy="7659509"/>
            <a:chOff x="4" y="1425868"/>
            <a:chExt cx="16230596" cy="7659509"/>
          </a:xfrm>
        </p:grpSpPr>
        <p:grpSp>
          <p:nvGrpSpPr>
            <p:cNvPr id="38" name="Google Shape;38;p68"/>
            <p:cNvGrpSpPr/>
            <p:nvPr/>
          </p:nvGrpSpPr>
          <p:grpSpPr>
            <a:xfrm>
              <a:off x="4" y="1425868"/>
              <a:ext cx="16230596" cy="4611509"/>
              <a:chOff x="0" y="4531017"/>
              <a:chExt cx="16230596" cy="4611509"/>
            </a:xfrm>
          </p:grpSpPr>
          <p:pic>
            <p:nvPicPr>
              <p:cNvPr id="39" name="Google Shape;39;p68"/>
              <p:cNvPicPr preferRelativeResize="0"/>
              <p:nvPr/>
            </p:nvPicPr>
            <p:blipFill rotWithShape="1">
              <a:blip r:embed="rId2">
                <a:alphaModFix/>
              </a:blip>
              <a:srcRect/>
              <a:stretch/>
            </p:blipFill>
            <p:spPr>
              <a:xfrm>
                <a:off x="0" y="4550735"/>
                <a:ext cx="7141200" cy="4591791"/>
              </a:xfrm>
              <a:prstGeom prst="rect">
                <a:avLst/>
              </a:prstGeom>
              <a:noFill/>
              <a:ln>
                <a:noFill/>
              </a:ln>
            </p:spPr>
          </p:pic>
          <p:pic>
            <p:nvPicPr>
              <p:cNvPr id="40" name="Google Shape;40;p68"/>
              <p:cNvPicPr preferRelativeResize="0"/>
              <p:nvPr/>
            </p:nvPicPr>
            <p:blipFill rotWithShape="1">
              <a:blip r:embed="rId2">
                <a:alphaModFix/>
              </a:blip>
              <a:srcRect/>
              <a:stretch/>
            </p:blipFill>
            <p:spPr>
              <a:xfrm>
                <a:off x="6552867" y="4531017"/>
                <a:ext cx="7141200" cy="4591791"/>
              </a:xfrm>
              <a:prstGeom prst="rect">
                <a:avLst/>
              </a:prstGeom>
              <a:noFill/>
              <a:ln>
                <a:noFill/>
              </a:ln>
            </p:spPr>
          </p:pic>
          <p:pic>
            <p:nvPicPr>
              <p:cNvPr id="41" name="Google Shape;41;p68"/>
              <p:cNvPicPr preferRelativeResize="0"/>
              <p:nvPr/>
            </p:nvPicPr>
            <p:blipFill rotWithShape="1">
              <a:blip r:embed="rId2">
                <a:alphaModFix/>
              </a:blip>
              <a:srcRect r="56242"/>
              <a:stretch/>
            </p:blipFill>
            <p:spPr>
              <a:xfrm>
                <a:off x="13105735" y="4550734"/>
                <a:ext cx="3124861" cy="4591791"/>
              </a:xfrm>
              <a:prstGeom prst="rect">
                <a:avLst/>
              </a:prstGeom>
              <a:noFill/>
              <a:ln>
                <a:noFill/>
              </a:ln>
            </p:spPr>
          </p:pic>
        </p:grpSp>
        <p:grpSp>
          <p:nvGrpSpPr>
            <p:cNvPr id="42" name="Google Shape;42;p68"/>
            <p:cNvGrpSpPr/>
            <p:nvPr/>
          </p:nvGrpSpPr>
          <p:grpSpPr>
            <a:xfrm>
              <a:off x="4" y="4473868"/>
              <a:ext cx="16230596" cy="4611509"/>
              <a:chOff x="0" y="4531017"/>
              <a:chExt cx="16230596" cy="4611509"/>
            </a:xfrm>
          </p:grpSpPr>
          <p:pic>
            <p:nvPicPr>
              <p:cNvPr id="43" name="Google Shape;43;p68"/>
              <p:cNvPicPr preferRelativeResize="0"/>
              <p:nvPr/>
            </p:nvPicPr>
            <p:blipFill rotWithShape="1">
              <a:blip r:embed="rId2">
                <a:alphaModFix/>
              </a:blip>
              <a:srcRect/>
              <a:stretch/>
            </p:blipFill>
            <p:spPr>
              <a:xfrm>
                <a:off x="0" y="4550735"/>
                <a:ext cx="7141200" cy="4591791"/>
              </a:xfrm>
              <a:prstGeom prst="rect">
                <a:avLst/>
              </a:prstGeom>
              <a:noFill/>
              <a:ln>
                <a:noFill/>
              </a:ln>
            </p:spPr>
          </p:pic>
          <p:pic>
            <p:nvPicPr>
              <p:cNvPr id="44" name="Google Shape;44;p68"/>
              <p:cNvPicPr preferRelativeResize="0"/>
              <p:nvPr/>
            </p:nvPicPr>
            <p:blipFill rotWithShape="1">
              <a:blip r:embed="rId2">
                <a:alphaModFix/>
              </a:blip>
              <a:srcRect/>
              <a:stretch/>
            </p:blipFill>
            <p:spPr>
              <a:xfrm>
                <a:off x="6552867" y="4531017"/>
                <a:ext cx="7141200" cy="4591791"/>
              </a:xfrm>
              <a:prstGeom prst="rect">
                <a:avLst/>
              </a:prstGeom>
              <a:noFill/>
              <a:ln>
                <a:noFill/>
              </a:ln>
            </p:spPr>
          </p:pic>
          <p:pic>
            <p:nvPicPr>
              <p:cNvPr id="45" name="Google Shape;45;p68"/>
              <p:cNvPicPr preferRelativeResize="0"/>
              <p:nvPr/>
            </p:nvPicPr>
            <p:blipFill rotWithShape="1">
              <a:blip r:embed="rId2">
                <a:alphaModFix/>
              </a:blip>
              <a:srcRect r="56242"/>
              <a:stretch/>
            </p:blipFill>
            <p:spPr>
              <a:xfrm>
                <a:off x="13105735" y="4550734"/>
                <a:ext cx="3124861" cy="4591791"/>
              </a:xfrm>
              <a:prstGeom prst="rect">
                <a:avLst/>
              </a:prstGeom>
              <a:noFill/>
              <a:ln>
                <a:noFill/>
              </a:ln>
            </p:spPr>
          </p:pic>
        </p:grpSp>
      </p:grpSp>
      <p:sp>
        <p:nvSpPr>
          <p:cNvPr id="46" name="Google Shape;46;p68"/>
          <p:cNvSpPr/>
          <p:nvPr/>
        </p:nvSpPr>
        <p:spPr>
          <a:xfrm>
            <a:off x="1" y="-1219199"/>
            <a:ext cx="16256003" cy="4476749"/>
          </a:xfrm>
          <a:prstGeom prst="rect">
            <a:avLst/>
          </a:prstGeom>
          <a:solidFill>
            <a:srgbClr val="56BF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43">
              <a:solidFill>
                <a:srgbClr val="FFFFFF"/>
              </a:solidFill>
              <a:latin typeface="Calibri"/>
              <a:ea typeface="Calibri"/>
              <a:cs typeface="Calibri"/>
              <a:sym typeface="Calibri"/>
            </a:endParaRPr>
          </a:p>
        </p:txBody>
      </p:sp>
      <p:pic>
        <p:nvPicPr>
          <p:cNvPr id="47" name="Google Shape;47;p68"/>
          <p:cNvPicPr preferRelativeResize="0"/>
          <p:nvPr/>
        </p:nvPicPr>
        <p:blipFill rotWithShape="1">
          <a:blip r:embed="rId3">
            <a:alphaModFix/>
          </a:blip>
          <a:srcRect/>
          <a:stretch/>
        </p:blipFill>
        <p:spPr>
          <a:xfrm>
            <a:off x="0" y="-1246720"/>
            <a:ext cx="16255999" cy="4504271"/>
          </a:xfrm>
          <a:prstGeom prst="rect">
            <a:avLst/>
          </a:prstGeom>
          <a:noFill/>
          <a:ln>
            <a:noFill/>
          </a:ln>
        </p:spPr>
      </p:pic>
      <p:grpSp>
        <p:nvGrpSpPr>
          <p:cNvPr id="48" name="Google Shape;48;p68"/>
          <p:cNvGrpSpPr/>
          <p:nvPr/>
        </p:nvGrpSpPr>
        <p:grpSpPr>
          <a:xfrm>
            <a:off x="0" y="3238671"/>
            <a:ext cx="16256000" cy="130964"/>
            <a:chOff x="0" y="474414"/>
            <a:chExt cx="7908925" cy="61412"/>
          </a:xfrm>
        </p:grpSpPr>
        <p:sp>
          <p:nvSpPr>
            <p:cNvPr id="49" name="Google Shape;49;p68"/>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0" name="Google Shape;50;p68"/>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1" name="Google Shape;51;p68"/>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2" name="Google Shape;52;p68"/>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3" name="Google Shape;53;p68"/>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4" name="Google Shape;54;p68"/>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sp>
          <p:nvSpPr>
            <p:cNvPr id="55" name="Google Shape;55;p68"/>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80">
                <a:solidFill>
                  <a:srgbClr val="FFFFFF"/>
                </a:solidFill>
                <a:latin typeface="Calibri"/>
                <a:ea typeface="Calibri"/>
                <a:cs typeface="Calibri"/>
                <a:sym typeface="Calibri"/>
              </a:endParaRPr>
            </a:p>
          </p:txBody>
        </p:sp>
      </p:grpSp>
      <p:sp>
        <p:nvSpPr>
          <p:cNvPr id="56" name="Google Shape;56;p68"/>
          <p:cNvSpPr txBox="1">
            <a:spLocks noGrp="1"/>
          </p:cNvSpPr>
          <p:nvPr>
            <p:ph type="body" idx="1"/>
          </p:nvPr>
        </p:nvSpPr>
        <p:spPr>
          <a:xfrm>
            <a:off x="926745" y="1676697"/>
            <a:ext cx="12378947" cy="535531"/>
          </a:xfrm>
          <a:prstGeom prst="rect">
            <a:avLst/>
          </a:prstGeom>
          <a:noFill/>
          <a:ln>
            <a:noFill/>
          </a:ln>
        </p:spPr>
        <p:txBody>
          <a:bodyPr spcFirstLastPara="1" wrap="square" lIns="91425" tIns="45700" rIns="91425" bIns="45700" anchor="ctr" anchorCtr="0">
            <a:spAutoFit/>
          </a:bodyPr>
          <a:lstStyle>
            <a:lvl1pPr marL="457200" marR="0" lvl="0" indent="-228600" algn="l">
              <a:lnSpc>
                <a:spcPct val="90000"/>
              </a:lnSpc>
              <a:spcBef>
                <a:spcPts val="1284"/>
              </a:spcBef>
              <a:spcAft>
                <a:spcPts val="0"/>
              </a:spcAft>
              <a:buClr>
                <a:schemeClr val="lt1"/>
              </a:buClr>
              <a:buSzPts val="3200"/>
              <a:buFont typeface="Arial"/>
              <a:buNone/>
              <a:defRPr sz="3200" b="0">
                <a:solidFill>
                  <a:schemeClr val="lt1"/>
                </a:solidFill>
                <a:latin typeface="Open Sans ExtraBold"/>
                <a:ea typeface="Open Sans ExtraBold"/>
                <a:cs typeface="Open Sans ExtraBold"/>
                <a:sym typeface="Open Sans Extra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68"/>
          <p:cNvSpPr txBox="1">
            <a:spLocks noGrp="1"/>
          </p:cNvSpPr>
          <p:nvPr>
            <p:ph type="body" idx="2"/>
          </p:nvPr>
        </p:nvSpPr>
        <p:spPr>
          <a:xfrm>
            <a:off x="926743" y="2380588"/>
            <a:ext cx="12378950" cy="480131"/>
          </a:xfrm>
          <a:prstGeom prst="rect">
            <a:avLst/>
          </a:prstGeom>
          <a:noFill/>
          <a:ln>
            <a:noFill/>
          </a:ln>
        </p:spPr>
        <p:txBody>
          <a:bodyPr spcFirstLastPara="1" wrap="square" lIns="91425" tIns="45700" rIns="91425" bIns="45700" anchor="ctr" anchorCtr="0">
            <a:spAutoFit/>
          </a:bodyPr>
          <a:lstStyle>
            <a:lvl1pPr marL="457200" marR="0" lvl="0" indent="-228600" algn="l">
              <a:lnSpc>
                <a:spcPct val="90000"/>
              </a:lnSpc>
              <a:spcBef>
                <a:spcPts val="1284"/>
              </a:spcBef>
              <a:spcAft>
                <a:spcPts val="0"/>
              </a:spcAft>
              <a:buClr>
                <a:srgbClr val="0F547B"/>
              </a:buClr>
              <a:buSzPts val="2800"/>
              <a:buFont typeface="Arial"/>
              <a:buNone/>
              <a:defRPr sz="2800" b="0">
                <a:solidFill>
                  <a:srgbClr val="0F547B"/>
                </a:solidFill>
                <a:latin typeface="Open Sans SemiBold"/>
                <a:ea typeface="Open Sans SemiBold"/>
                <a:cs typeface="Open Sans SemiBold"/>
                <a:sym typeface="Open Sans SemiBold"/>
              </a:defRPr>
            </a:lvl1pPr>
            <a:lvl2pPr marL="914400" lvl="1" indent="-489648" algn="l">
              <a:lnSpc>
                <a:spcPct val="90000"/>
              </a:lnSpc>
              <a:spcBef>
                <a:spcPts val="500"/>
              </a:spcBef>
              <a:spcAft>
                <a:spcPts val="0"/>
              </a:spcAft>
              <a:buClr>
                <a:schemeClr val="dk1"/>
              </a:buClr>
              <a:buSzPts val="4111"/>
              <a:buChar char="•"/>
              <a:defRPr sz="4111"/>
            </a:lvl2pPr>
            <a:lvl3pPr marL="1371600" lvl="2" indent="-489648" algn="l">
              <a:lnSpc>
                <a:spcPct val="90000"/>
              </a:lnSpc>
              <a:spcBef>
                <a:spcPts val="500"/>
              </a:spcBef>
              <a:spcAft>
                <a:spcPts val="0"/>
              </a:spcAft>
              <a:buClr>
                <a:schemeClr val="dk1"/>
              </a:buClr>
              <a:buSzPts val="4111"/>
              <a:buChar char="•"/>
              <a:defRPr sz="4111"/>
            </a:lvl3pPr>
            <a:lvl4pPr marL="1828800" lvl="3" indent="-489648" algn="l">
              <a:lnSpc>
                <a:spcPct val="90000"/>
              </a:lnSpc>
              <a:spcBef>
                <a:spcPts val="500"/>
              </a:spcBef>
              <a:spcAft>
                <a:spcPts val="0"/>
              </a:spcAft>
              <a:buClr>
                <a:schemeClr val="dk1"/>
              </a:buClr>
              <a:buSzPts val="4111"/>
              <a:buChar char="•"/>
              <a:defRPr sz="4111"/>
            </a:lvl4pPr>
            <a:lvl5pPr marL="2286000" lvl="4" indent="-489648" algn="l">
              <a:lnSpc>
                <a:spcPct val="90000"/>
              </a:lnSpc>
              <a:spcBef>
                <a:spcPts val="500"/>
              </a:spcBef>
              <a:spcAft>
                <a:spcPts val="0"/>
              </a:spcAft>
              <a:buClr>
                <a:schemeClr val="dk1"/>
              </a:buClr>
              <a:buSzPts val="4111"/>
              <a:buChar char="•"/>
              <a:defRPr sz="411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8" name="Google Shape;58;p68"/>
          <p:cNvPicPr preferRelativeResize="0"/>
          <p:nvPr/>
        </p:nvPicPr>
        <p:blipFill rotWithShape="1">
          <a:blip r:embed="rId4">
            <a:alphaModFix/>
          </a:blip>
          <a:srcRect/>
          <a:stretch/>
        </p:blipFill>
        <p:spPr>
          <a:xfrm>
            <a:off x="0" y="0"/>
            <a:ext cx="16256000" cy="9144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566"/>
        <p:cNvGrpSpPr/>
        <p:nvPr/>
      </p:nvGrpSpPr>
      <p:grpSpPr>
        <a:xfrm>
          <a:off x="0" y="0"/>
          <a:ext cx="0" cy="0"/>
          <a:chOff x="0" y="0"/>
          <a:chExt cx="0" cy="0"/>
        </a:xfrm>
      </p:grpSpPr>
      <p:pic>
        <p:nvPicPr>
          <p:cNvPr id="567" name="Google Shape;567;p9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68" name="Google Shape;568;p9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69" name="Google Shape;569;p96"/>
          <p:cNvSpPr txBox="1">
            <a:spLocks noGrp="1"/>
          </p:cNvSpPr>
          <p:nvPr>
            <p:ph type="body" idx="1"/>
          </p:nvPr>
        </p:nvSpPr>
        <p:spPr>
          <a:xfrm>
            <a:off x="8753642" y="4201720"/>
            <a:ext cx="7224295" cy="740559"/>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FFFFFF"/>
              </a:buClr>
              <a:buSzPts val="2800"/>
              <a:buFont typeface="Arial"/>
              <a:buNone/>
              <a:defRPr sz="28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570"/>
        <p:cNvGrpSpPr/>
        <p:nvPr/>
      </p:nvGrpSpPr>
      <p:grpSpPr>
        <a:xfrm>
          <a:off x="0" y="0"/>
          <a:ext cx="0" cy="0"/>
          <a:chOff x="0" y="0"/>
          <a:chExt cx="0" cy="0"/>
        </a:xfrm>
      </p:grpSpPr>
      <p:pic>
        <p:nvPicPr>
          <p:cNvPr id="571" name="Google Shape;571;p9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72" name="Google Shape;572;p9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73" name="Google Shape;573;p97"/>
          <p:cNvSpPr txBox="1">
            <a:spLocks noGrp="1"/>
          </p:cNvSpPr>
          <p:nvPr>
            <p:ph type="body" idx="1"/>
          </p:nvPr>
        </p:nvSpPr>
        <p:spPr>
          <a:xfrm>
            <a:off x="1107654" y="2003159"/>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4" name="Google Shape;574;p97"/>
          <p:cNvSpPr txBox="1">
            <a:spLocks noGrp="1"/>
          </p:cNvSpPr>
          <p:nvPr>
            <p:ph type="body" idx="2"/>
          </p:nvPr>
        </p:nvSpPr>
        <p:spPr>
          <a:xfrm>
            <a:off x="1107654" y="3195856"/>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5" name="Google Shape;575;p97"/>
          <p:cNvSpPr txBox="1">
            <a:spLocks noGrp="1"/>
          </p:cNvSpPr>
          <p:nvPr>
            <p:ph type="body" idx="3"/>
          </p:nvPr>
        </p:nvSpPr>
        <p:spPr>
          <a:xfrm>
            <a:off x="1107654" y="4388553"/>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6" name="Google Shape;576;p97"/>
          <p:cNvSpPr txBox="1">
            <a:spLocks noGrp="1"/>
          </p:cNvSpPr>
          <p:nvPr>
            <p:ph type="body" idx="4"/>
          </p:nvPr>
        </p:nvSpPr>
        <p:spPr>
          <a:xfrm>
            <a:off x="1107654" y="5581251"/>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7" name="Google Shape;577;p97"/>
          <p:cNvSpPr txBox="1">
            <a:spLocks noGrp="1"/>
          </p:cNvSpPr>
          <p:nvPr>
            <p:ph type="body" idx="5"/>
          </p:nvPr>
        </p:nvSpPr>
        <p:spPr>
          <a:xfrm>
            <a:off x="1107654" y="640138"/>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ctr">
              <a:lnSpc>
                <a:spcPct val="100000"/>
              </a:lnSpc>
              <a:spcBef>
                <a:spcPts val="1000"/>
              </a:spcBef>
              <a:spcAft>
                <a:spcPts val="0"/>
              </a:spcAft>
              <a:buClr>
                <a:srgbClr val="3F3F3F"/>
              </a:buClr>
              <a:buSzPts val="2200"/>
              <a:buFont typeface="Arial"/>
              <a:buNone/>
              <a:defRPr sz="2600" b="1"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578"/>
        <p:cNvGrpSpPr/>
        <p:nvPr/>
      </p:nvGrpSpPr>
      <p:grpSpPr>
        <a:xfrm>
          <a:off x="0" y="0"/>
          <a:ext cx="0" cy="0"/>
          <a:chOff x="0" y="0"/>
          <a:chExt cx="0" cy="0"/>
        </a:xfrm>
      </p:grpSpPr>
      <p:pic>
        <p:nvPicPr>
          <p:cNvPr id="579" name="Google Shape;579;p9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80" name="Google Shape;580;p9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81" name="Google Shape;581;p98"/>
          <p:cNvSpPr txBox="1">
            <a:spLocks noGrp="1"/>
          </p:cNvSpPr>
          <p:nvPr>
            <p:ph type="body" idx="1"/>
          </p:nvPr>
        </p:nvSpPr>
        <p:spPr>
          <a:xfrm>
            <a:off x="2979373" y="588266"/>
            <a:ext cx="12323689"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2" name="Google Shape;582;p98"/>
          <p:cNvSpPr txBox="1"/>
          <p:nvPr/>
        </p:nvSpPr>
        <p:spPr>
          <a:xfrm>
            <a:off x="1664103" y="2895245"/>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a.</a:t>
            </a:r>
            <a:endParaRPr sz="2000" b="0" i="0" u="none" strike="noStrike" cap="none">
              <a:solidFill>
                <a:srgbClr val="000000"/>
              </a:solidFill>
              <a:latin typeface="Calibri"/>
              <a:ea typeface="Calibri"/>
              <a:cs typeface="Calibri"/>
              <a:sym typeface="Calibri"/>
            </a:endParaRPr>
          </a:p>
        </p:txBody>
      </p:sp>
      <p:sp>
        <p:nvSpPr>
          <p:cNvPr id="583" name="Google Shape;583;p98"/>
          <p:cNvSpPr txBox="1"/>
          <p:nvPr/>
        </p:nvSpPr>
        <p:spPr>
          <a:xfrm>
            <a:off x="1664102" y="3715850"/>
            <a:ext cx="45557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b.</a:t>
            </a:r>
            <a:endParaRPr sz="2000" b="0" i="0" u="none" strike="noStrike" cap="none">
              <a:solidFill>
                <a:srgbClr val="000000"/>
              </a:solidFill>
              <a:latin typeface="Calibri"/>
              <a:ea typeface="Calibri"/>
              <a:cs typeface="Calibri"/>
              <a:sym typeface="Calibri"/>
            </a:endParaRPr>
          </a:p>
        </p:txBody>
      </p:sp>
      <p:sp>
        <p:nvSpPr>
          <p:cNvPr id="584" name="Google Shape;584;p98"/>
          <p:cNvSpPr txBox="1">
            <a:spLocks noGrp="1"/>
          </p:cNvSpPr>
          <p:nvPr>
            <p:ph type="body" idx="2"/>
          </p:nvPr>
        </p:nvSpPr>
        <p:spPr>
          <a:xfrm>
            <a:off x="2329744" y="277522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5" name="Google Shape;585;p98"/>
          <p:cNvSpPr txBox="1">
            <a:spLocks noGrp="1"/>
          </p:cNvSpPr>
          <p:nvPr>
            <p:ph type="body" idx="3"/>
          </p:nvPr>
        </p:nvSpPr>
        <p:spPr>
          <a:xfrm>
            <a:off x="2329744" y="3595827"/>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6" name="Google Shape;586;p9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Calibri"/>
                <a:ea typeface="Calibri"/>
                <a:cs typeface="Calibri"/>
                <a:sym typeface="Calibri"/>
              </a:rPr>
              <a:t>Knowledge Check</a:t>
            </a:r>
            <a:endParaRPr sz="2400" b="1" i="0" u="none" strike="noStrike" cap="none">
              <a:solidFill>
                <a:srgbClr val="000000"/>
              </a:solidFill>
              <a:latin typeface="Calibri"/>
              <a:ea typeface="Calibri"/>
              <a:cs typeface="Calibri"/>
              <a:sym typeface="Calibri"/>
            </a:endParaRPr>
          </a:p>
        </p:txBody>
      </p:sp>
      <p:sp>
        <p:nvSpPr>
          <p:cNvPr id="587" name="Google Shape;587;p98"/>
          <p:cNvSpPr txBox="1">
            <a:spLocks noGrp="1"/>
          </p:cNvSpPr>
          <p:nvPr>
            <p:ph type="body" idx="4"/>
          </p:nvPr>
        </p:nvSpPr>
        <p:spPr>
          <a:xfrm>
            <a:off x="1549948" y="1281798"/>
            <a:ext cx="952974" cy="537078"/>
          </a:xfrm>
          <a:prstGeom prst="rect">
            <a:avLst/>
          </a:prstGeom>
          <a:noFill/>
          <a:ln>
            <a:noFill/>
          </a:ln>
        </p:spPr>
        <p:txBody>
          <a:bodyPr spcFirstLastPara="1" wrap="square" lIns="91425" tIns="45700" rIns="91425" bIns="45700" anchor="ctr" anchorCtr="0">
            <a:normAutofit/>
          </a:bodyPr>
          <a:lstStyle>
            <a:lvl1pPr marL="457200" marR="0" lvl="0" indent="-228600" algn="ctr">
              <a:lnSpc>
                <a:spcPct val="90000"/>
              </a:lnSpc>
              <a:spcBef>
                <a:spcPts val="1000"/>
              </a:spcBef>
              <a:spcAft>
                <a:spcPts val="0"/>
              </a:spcAft>
              <a:buClr>
                <a:srgbClr val="FFFFFF"/>
              </a:buClr>
              <a:buSzPts val="2400"/>
              <a:buFont typeface="Arial"/>
              <a:buNone/>
              <a:defRPr sz="24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588"/>
        <p:cNvGrpSpPr/>
        <p:nvPr/>
      </p:nvGrpSpPr>
      <p:grpSpPr>
        <a:xfrm>
          <a:off x="0" y="0"/>
          <a:ext cx="0" cy="0"/>
          <a:chOff x="0" y="0"/>
          <a:chExt cx="0" cy="0"/>
        </a:xfrm>
      </p:grpSpPr>
      <p:pic>
        <p:nvPicPr>
          <p:cNvPr id="589" name="Google Shape;589;p9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90" name="Google Shape;590;p9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91" name="Google Shape;591;p99"/>
          <p:cNvSpPr txBox="1">
            <a:spLocks noGrp="1"/>
          </p:cNvSpPr>
          <p:nvPr>
            <p:ph type="body" idx="1"/>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2" name="Google Shape;592;p99"/>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Calibri"/>
                <a:ea typeface="Calibri"/>
                <a:cs typeface="Calibri"/>
                <a:sym typeface="Calibri"/>
              </a:rPr>
              <a:t>The correct answer is</a:t>
            </a:r>
            <a:endParaRPr sz="1400" b="0" i="0" u="none" strike="noStrike" cap="none">
              <a:solidFill>
                <a:srgbClr val="000000"/>
              </a:solidFill>
              <a:latin typeface="Calibri"/>
              <a:ea typeface="Calibri"/>
              <a:cs typeface="Calibri"/>
              <a:sym typeface="Calibri"/>
            </a:endParaRPr>
          </a:p>
        </p:txBody>
      </p:sp>
      <p:cxnSp>
        <p:nvCxnSpPr>
          <p:cNvPr id="593" name="Google Shape;593;p99"/>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594" name="Google Shape;594;p99"/>
          <p:cNvSpPr txBox="1">
            <a:spLocks noGrp="1"/>
          </p:cNvSpPr>
          <p:nvPr>
            <p:ph type="body" idx="2"/>
          </p:nvPr>
        </p:nvSpPr>
        <p:spPr>
          <a:xfrm>
            <a:off x="2979373" y="588266"/>
            <a:ext cx="12323689"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5" name="Google Shape;595;p99"/>
          <p:cNvSpPr txBox="1"/>
          <p:nvPr/>
        </p:nvSpPr>
        <p:spPr>
          <a:xfrm>
            <a:off x="1664103" y="2895245"/>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a.</a:t>
            </a:r>
            <a:endParaRPr sz="2000" b="0" i="0" u="none" strike="noStrike" cap="none">
              <a:solidFill>
                <a:srgbClr val="000000"/>
              </a:solidFill>
              <a:latin typeface="Calibri"/>
              <a:ea typeface="Calibri"/>
              <a:cs typeface="Calibri"/>
              <a:sym typeface="Calibri"/>
            </a:endParaRPr>
          </a:p>
        </p:txBody>
      </p:sp>
      <p:sp>
        <p:nvSpPr>
          <p:cNvPr id="596" name="Google Shape;596;p99"/>
          <p:cNvSpPr txBox="1"/>
          <p:nvPr/>
        </p:nvSpPr>
        <p:spPr>
          <a:xfrm>
            <a:off x="1664102" y="3715850"/>
            <a:ext cx="45557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b.</a:t>
            </a:r>
            <a:endParaRPr sz="2000" b="0" i="0" u="none" strike="noStrike" cap="none">
              <a:solidFill>
                <a:srgbClr val="000000"/>
              </a:solidFill>
              <a:latin typeface="Calibri"/>
              <a:ea typeface="Calibri"/>
              <a:cs typeface="Calibri"/>
              <a:sym typeface="Calibri"/>
            </a:endParaRPr>
          </a:p>
        </p:txBody>
      </p:sp>
      <p:sp>
        <p:nvSpPr>
          <p:cNvPr id="597" name="Google Shape;597;p99"/>
          <p:cNvSpPr txBox="1">
            <a:spLocks noGrp="1"/>
          </p:cNvSpPr>
          <p:nvPr>
            <p:ph type="body" idx="3"/>
          </p:nvPr>
        </p:nvSpPr>
        <p:spPr>
          <a:xfrm>
            <a:off x="2329744" y="277522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8" name="Google Shape;598;p99"/>
          <p:cNvSpPr txBox="1">
            <a:spLocks noGrp="1"/>
          </p:cNvSpPr>
          <p:nvPr>
            <p:ph type="body" idx="4"/>
          </p:nvPr>
        </p:nvSpPr>
        <p:spPr>
          <a:xfrm>
            <a:off x="2329744" y="3595827"/>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9" name="Google Shape;599;p99"/>
          <p:cNvSpPr txBox="1">
            <a:spLocks noGrp="1"/>
          </p:cNvSpPr>
          <p:nvPr>
            <p:ph type="body" idx="5"/>
          </p:nvPr>
        </p:nvSpPr>
        <p:spPr>
          <a:xfrm>
            <a:off x="3133430" y="7373503"/>
            <a:ext cx="9022188" cy="351408"/>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024F93"/>
              </a:buClr>
              <a:buSzPts val="2200"/>
              <a:buFont typeface="Arial"/>
              <a:buNone/>
              <a:defRPr sz="2200" b="1" i="0" u="none" strike="noStrike" cap="none">
                <a:solidFill>
                  <a:srgbClr val="024F93"/>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0" name="Google Shape;600;p9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Calibri"/>
                <a:ea typeface="Calibri"/>
                <a:cs typeface="Calibri"/>
                <a:sym typeface="Calibri"/>
              </a:rPr>
              <a:t>Knowledge Check</a:t>
            </a:r>
            <a:endParaRPr sz="2400" b="1" i="0" u="none" strike="noStrike" cap="none">
              <a:solidFill>
                <a:srgbClr val="000000"/>
              </a:solidFill>
              <a:latin typeface="Calibri"/>
              <a:ea typeface="Calibri"/>
              <a:cs typeface="Calibri"/>
              <a:sym typeface="Calibri"/>
            </a:endParaRPr>
          </a:p>
        </p:txBody>
      </p:sp>
      <p:sp>
        <p:nvSpPr>
          <p:cNvPr id="601" name="Google Shape;601;p99"/>
          <p:cNvSpPr txBox="1">
            <a:spLocks noGrp="1"/>
          </p:cNvSpPr>
          <p:nvPr>
            <p:ph type="body" idx="6"/>
          </p:nvPr>
        </p:nvSpPr>
        <p:spPr>
          <a:xfrm>
            <a:off x="1549948" y="1281798"/>
            <a:ext cx="952974" cy="537078"/>
          </a:xfrm>
          <a:prstGeom prst="rect">
            <a:avLst/>
          </a:prstGeom>
          <a:noFill/>
          <a:ln>
            <a:noFill/>
          </a:ln>
        </p:spPr>
        <p:txBody>
          <a:bodyPr spcFirstLastPara="1" wrap="square" lIns="91425" tIns="45700" rIns="91425" bIns="45700" anchor="ctr" anchorCtr="0">
            <a:normAutofit/>
          </a:bodyPr>
          <a:lstStyle>
            <a:lvl1pPr marL="457200" marR="0" lvl="0" indent="-228600" algn="ctr">
              <a:lnSpc>
                <a:spcPct val="90000"/>
              </a:lnSpc>
              <a:spcBef>
                <a:spcPts val="1000"/>
              </a:spcBef>
              <a:spcAft>
                <a:spcPts val="0"/>
              </a:spcAft>
              <a:buClr>
                <a:srgbClr val="FFFFFF"/>
              </a:buClr>
              <a:buSzPts val="2400"/>
              <a:buFont typeface="Arial"/>
              <a:buNone/>
              <a:defRPr sz="24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602"/>
        <p:cNvGrpSpPr/>
        <p:nvPr/>
      </p:nvGrpSpPr>
      <p:grpSpPr>
        <a:xfrm>
          <a:off x="0" y="0"/>
          <a:ext cx="0" cy="0"/>
          <a:chOff x="0" y="0"/>
          <a:chExt cx="0" cy="0"/>
        </a:xfrm>
      </p:grpSpPr>
      <p:pic>
        <p:nvPicPr>
          <p:cNvPr id="603" name="Google Shape;603;p10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04" name="Google Shape;604;p10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05" name="Google Shape;605;p100"/>
          <p:cNvSpPr txBox="1">
            <a:spLocks noGrp="1"/>
          </p:cNvSpPr>
          <p:nvPr>
            <p:ph type="body" idx="1"/>
          </p:nvPr>
        </p:nvSpPr>
        <p:spPr>
          <a:xfrm>
            <a:off x="2979373" y="588266"/>
            <a:ext cx="12323689"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6" name="Google Shape;606;p100"/>
          <p:cNvSpPr txBox="1"/>
          <p:nvPr/>
        </p:nvSpPr>
        <p:spPr>
          <a:xfrm>
            <a:off x="1664103" y="2895245"/>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a.</a:t>
            </a:r>
            <a:endParaRPr sz="2000" b="0" i="0" u="none" strike="noStrike" cap="none">
              <a:solidFill>
                <a:srgbClr val="000000"/>
              </a:solidFill>
              <a:latin typeface="Calibri"/>
              <a:ea typeface="Calibri"/>
              <a:cs typeface="Calibri"/>
              <a:sym typeface="Calibri"/>
            </a:endParaRPr>
          </a:p>
        </p:txBody>
      </p:sp>
      <p:sp>
        <p:nvSpPr>
          <p:cNvPr id="607" name="Google Shape;607;p100"/>
          <p:cNvSpPr txBox="1"/>
          <p:nvPr/>
        </p:nvSpPr>
        <p:spPr>
          <a:xfrm>
            <a:off x="1664102" y="3715850"/>
            <a:ext cx="45557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b.</a:t>
            </a:r>
            <a:endParaRPr sz="2000" b="0" i="0" u="none" strike="noStrike" cap="none">
              <a:solidFill>
                <a:srgbClr val="000000"/>
              </a:solidFill>
              <a:latin typeface="Calibri"/>
              <a:ea typeface="Calibri"/>
              <a:cs typeface="Calibri"/>
              <a:sym typeface="Calibri"/>
            </a:endParaRPr>
          </a:p>
        </p:txBody>
      </p:sp>
      <p:sp>
        <p:nvSpPr>
          <p:cNvPr id="608" name="Google Shape;608;p100"/>
          <p:cNvSpPr txBox="1"/>
          <p:nvPr/>
        </p:nvSpPr>
        <p:spPr>
          <a:xfrm>
            <a:off x="1664102" y="4536455"/>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c.</a:t>
            </a:r>
            <a:endParaRPr sz="2000" b="0" i="0" u="none" strike="noStrike" cap="none">
              <a:solidFill>
                <a:srgbClr val="000000"/>
              </a:solidFill>
              <a:latin typeface="Calibri"/>
              <a:ea typeface="Calibri"/>
              <a:cs typeface="Calibri"/>
              <a:sym typeface="Calibri"/>
            </a:endParaRPr>
          </a:p>
        </p:txBody>
      </p:sp>
      <p:sp>
        <p:nvSpPr>
          <p:cNvPr id="609" name="Google Shape;609;p100"/>
          <p:cNvSpPr txBox="1"/>
          <p:nvPr/>
        </p:nvSpPr>
        <p:spPr>
          <a:xfrm>
            <a:off x="1664103" y="5357060"/>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d.</a:t>
            </a:r>
            <a:endParaRPr sz="2000" b="0" i="0" u="none" strike="noStrike" cap="none">
              <a:solidFill>
                <a:srgbClr val="000000"/>
              </a:solidFill>
              <a:latin typeface="Calibri"/>
              <a:ea typeface="Calibri"/>
              <a:cs typeface="Calibri"/>
              <a:sym typeface="Calibri"/>
            </a:endParaRPr>
          </a:p>
        </p:txBody>
      </p:sp>
      <p:sp>
        <p:nvSpPr>
          <p:cNvPr id="610" name="Google Shape;610;p100"/>
          <p:cNvSpPr txBox="1">
            <a:spLocks noGrp="1"/>
          </p:cNvSpPr>
          <p:nvPr>
            <p:ph type="body" idx="2"/>
          </p:nvPr>
        </p:nvSpPr>
        <p:spPr>
          <a:xfrm>
            <a:off x="2329744" y="277522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1" name="Google Shape;611;p100"/>
          <p:cNvSpPr txBox="1">
            <a:spLocks noGrp="1"/>
          </p:cNvSpPr>
          <p:nvPr>
            <p:ph type="body" idx="3"/>
          </p:nvPr>
        </p:nvSpPr>
        <p:spPr>
          <a:xfrm>
            <a:off x="2329744" y="3595827"/>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2" name="Google Shape;612;p100"/>
          <p:cNvSpPr txBox="1">
            <a:spLocks noGrp="1"/>
          </p:cNvSpPr>
          <p:nvPr>
            <p:ph type="body" idx="4"/>
          </p:nvPr>
        </p:nvSpPr>
        <p:spPr>
          <a:xfrm>
            <a:off x="2329744" y="441643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3" name="Google Shape;613;p100"/>
          <p:cNvSpPr txBox="1">
            <a:spLocks noGrp="1"/>
          </p:cNvSpPr>
          <p:nvPr>
            <p:ph type="body" idx="5"/>
          </p:nvPr>
        </p:nvSpPr>
        <p:spPr>
          <a:xfrm>
            <a:off x="2329744" y="5237037"/>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4" name="Google Shape;614;p100"/>
          <p:cNvSpPr txBox="1"/>
          <p:nvPr/>
        </p:nvSpPr>
        <p:spPr>
          <a:xfrm>
            <a:off x="1664103" y="6177665"/>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e.</a:t>
            </a:r>
            <a:endParaRPr sz="2000" b="0" i="0" u="none" strike="noStrike" cap="none">
              <a:solidFill>
                <a:srgbClr val="000000"/>
              </a:solidFill>
              <a:latin typeface="Calibri"/>
              <a:ea typeface="Calibri"/>
              <a:cs typeface="Calibri"/>
              <a:sym typeface="Calibri"/>
            </a:endParaRPr>
          </a:p>
        </p:txBody>
      </p:sp>
      <p:sp>
        <p:nvSpPr>
          <p:cNvPr id="615" name="Google Shape;615;p100"/>
          <p:cNvSpPr txBox="1">
            <a:spLocks noGrp="1"/>
          </p:cNvSpPr>
          <p:nvPr>
            <p:ph type="body" idx="6"/>
          </p:nvPr>
        </p:nvSpPr>
        <p:spPr>
          <a:xfrm>
            <a:off x="2329744" y="605764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6" name="Google Shape;616;p10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Calibri"/>
                <a:ea typeface="Calibri"/>
                <a:cs typeface="Calibri"/>
                <a:sym typeface="Calibri"/>
              </a:rPr>
              <a:t>Knowledge Check</a:t>
            </a:r>
            <a:endParaRPr sz="2400" b="1" i="0" u="none" strike="noStrike" cap="none">
              <a:solidFill>
                <a:srgbClr val="000000"/>
              </a:solidFill>
              <a:latin typeface="Calibri"/>
              <a:ea typeface="Calibri"/>
              <a:cs typeface="Calibri"/>
              <a:sym typeface="Calibri"/>
            </a:endParaRPr>
          </a:p>
        </p:txBody>
      </p:sp>
      <p:sp>
        <p:nvSpPr>
          <p:cNvPr id="617" name="Google Shape;617;p100"/>
          <p:cNvSpPr txBox="1">
            <a:spLocks noGrp="1"/>
          </p:cNvSpPr>
          <p:nvPr>
            <p:ph type="body" idx="7"/>
          </p:nvPr>
        </p:nvSpPr>
        <p:spPr>
          <a:xfrm>
            <a:off x="1549948" y="1281798"/>
            <a:ext cx="952974" cy="537078"/>
          </a:xfrm>
          <a:prstGeom prst="rect">
            <a:avLst/>
          </a:prstGeom>
          <a:noFill/>
          <a:ln>
            <a:noFill/>
          </a:ln>
        </p:spPr>
        <p:txBody>
          <a:bodyPr spcFirstLastPara="1" wrap="square" lIns="91425" tIns="45700" rIns="91425" bIns="45700" anchor="ctr" anchorCtr="0">
            <a:normAutofit/>
          </a:bodyPr>
          <a:lstStyle>
            <a:lvl1pPr marL="457200" marR="0" lvl="0" indent="-228600" algn="ctr">
              <a:lnSpc>
                <a:spcPct val="90000"/>
              </a:lnSpc>
              <a:spcBef>
                <a:spcPts val="1000"/>
              </a:spcBef>
              <a:spcAft>
                <a:spcPts val="0"/>
              </a:spcAft>
              <a:buClr>
                <a:srgbClr val="FFFFFF"/>
              </a:buClr>
              <a:buSzPts val="2400"/>
              <a:buFont typeface="Arial"/>
              <a:buNone/>
              <a:defRPr sz="24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quiz ans">
  <p:cSld name="2_quiz ans 3">
    <p:spTree>
      <p:nvGrpSpPr>
        <p:cNvPr id="1" name="Shape 618"/>
        <p:cNvGrpSpPr/>
        <p:nvPr/>
      </p:nvGrpSpPr>
      <p:grpSpPr>
        <a:xfrm>
          <a:off x="0" y="0"/>
          <a:ext cx="0" cy="0"/>
          <a:chOff x="0" y="0"/>
          <a:chExt cx="0" cy="0"/>
        </a:xfrm>
      </p:grpSpPr>
      <p:pic>
        <p:nvPicPr>
          <p:cNvPr id="619" name="Google Shape;619;p10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20" name="Google Shape;620;p10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1" name="Google Shape;621;p101"/>
          <p:cNvSpPr txBox="1">
            <a:spLocks noGrp="1"/>
          </p:cNvSpPr>
          <p:nvPr>
            <p:ph type="body" idx="1"/>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2" name="Google Shape;622;p101"/>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Calibri"/>
                <a:ea typeface="Calibri"/>
                <a:cs typeface="Calibri"/>
                <a:sym typeface="Calibri"/>
              </a:rPr>
              <a:t>The correct answer is</a:t>
            </a:r>
            <a:endParaRPr sz="1400" b="0" i="0" u="none" strike="noStrike" cap="none">
              <a:solidFill>
                <a:srgbClr val="000000"/>
              </a:solidFill>
              <a:latin typeface="Calibri"/>
              <a:ea typeface="Calibri"/>
              <a:cs typeface="Calibri"/>
              <a:sym typeface="Calibri"/>
            </a:endParaRPr>
          </a:p>
        </p:txBody>
      </p:sp>
      <p:cxnSp>
        <p:nvCxnSpPr>
          <p:cNvPr id="623" name="Google Shape;623;p101"/>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624" name="Google Shape;624;p101"/>
          <p:cNvSpPr txBox="1">
            <a:spLocks noGrp="1"/>
          </p:cNvSpPr>
          <p:nvPr>
            <p:ph type="body" idx="2"/>
          </p:nvPr>
        </p:nvSpPr>
        <p:spPr>
          <a:xfrm>
            <a:off x="2979373" y="588266"/>
            <a:ext cx="12323689"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5" name="Google Shape;625;p101"/>
          <p:cNvSpPr txBox="1"/>
          <p:nvPr/>
        </p:nvSpPr>
        <p:spPr>
          <a:xfrm>
            <a:off x="1664103" y="2895245"/>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a.</a:t>
            </a:r>
            <a:endParaRPr sz="2000" b="0" i="0" u="none" strike="noStrike" cap="none">
              <a:solidFill>
                <a:srgbClr val="000000"/>
              </a:solidFill>
              <a:latin typeface="Calibri"/>
              <a:ea typeface="Calibri"/>
              <a:cs typeface="Calibri"/>
              <a:sym typeface="Calibri"/>
            </a:endParaRPr>
          </a:p>
        </p:txBody>
      </p:sp>
      <p:sp>
        <p:nvSpPr>
          <p:cNvPr id="626" name="Google Shape;626;p101"/>
          <p:cNvSpPr txBox="1"/>
          <p:nvPr/>
        </p:nvSpPr>
        <p:spPr>
          <a:xfrm>
            <a:off x="1664102" y="3715850"/>
            <a:ext cx="45557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b.</a:t>
            </a:r>
            <a:endParaRPr sz="2000" b="0" i="0" u="none" strike="noStrike" cap="none">
              <a:solidFill>
                <a:srgbClr val="000000"/>
              </a:solidFill>
              <a:latin typeface="Calibri"/>
              <a:ea typeface="Calibri"/>
              <a:cs typeface="Calibri"/>
              <a:sym typeface="Calibri"/>
            </a:endParaRPr>
          </a:p>
        </p:txBody>
      </p:sp>
      <p:sp>
        <p:nvSpPr>
          <p:cNvPr id="627" name="Google Shape;627;p101"/>
          <p:cNvSpPr txBox="1"/>
          <p:nvPr/>
        </p:nvSpPr>
        <p:spPr>
          <a:xfrm>
            <a:off x="1664102" y="4536455"/>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c.</a:t>
            </a:r>
            <a:endParaRPr sz="2000" b="0" i="0" u="none" strike="noStrike" cap="none">
              <a:solidFill>
                <a:srgbClr val="000000"/>
              </a:solidFill>
              <a:latin typeface="Calibri"/>
              <a:ea typeface="Calibri"/>
              <a:cs typeface="Calibri"/>
              <a:sym typeface="Calibri"/>
            </a:endParaRPr>
          </a:p>
        </p:txBody>
      </p:sp>
      <p:sp>
        <p:nvSpPr>
          <p:cNvPr id="628" name="Google Shape;628;p101"/>
          <p:cNvSpPr txBox="1"/>
          <p:nvPr/>
        </p:nvSpPr>
        <p:spPr>
          <a:xfrm>
            <a:off x="1664103" y="5357060"/>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d.</a:t>
            </a:r>
            <a:endParaRPr sz="2000" b="0" i="0" u="none" strike="noStrike" cap="none">
              <a:solidFill>
                <a:srgbClr val="000000"/>
              </a:solidFill>
              <a:latin typeface="Calibri"/>
              <a:ea typeface="Calibri"/>
              <a:cs typeface="Calibri"/>
              <a:sym typeface="Calibri"/>
            </a:endParaRPr>
          </a:p>
        </p:txBody>
      </p:sp>
      <p:sp>
        <p:nvSpPr>
          <p:cNvPr id="629" name="Google Shape;629;p101"/>
          <p:cNvSpPr txBox="1">
            <a:spLocks noGrp="1"/>
          </p:cNvSpPr>
          <p:nvPr>
            <p:ph type="body" idx="3"/>
          </p:nvPr>
        </p:nvSpPr>
        <p:spPr>
          <a:xfrm>
            <a:off x="2329744" y="277522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0" name="Google Shape;630;p101"/>
          <p:cNvSpPr txBox="1">
            <a:spLocks noGrp="1"/>
          </p:cNvSpPr>
          <p:nvPr>
            <p:ph type="body" idx="4"/>
          </p:nvPr>
        </p:nvSpPr>
        <p:spPr>
          <a:xfrm>
            <a:off x="2329744" y="3595827"/>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1" name="Google Shape;631;p101"/>
          <p:cNvSpPr txBox="1">
            <a:spLocks noGrp="1"/>
          </p:cNvSpPr>
          <p:nvPr>
            <p:ph type="body" idx="5"/>
          </p:nvPr>
        </p:nvSpPr>
        <p:spPr>
          <a:xfrm>
            <a:off x="2329744" y="441643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2" name="Google Shape;632;p101"/>
          <p:cNvSpPr txBox="1">
            <a:spLocks noGrp="1"/>
          </p:cNvSpPr>
          <p:nvPr>
            <p:ph type="body" idx="6"/>
          </p:nvPr>
        </p:nvSpPr>
        <p:spPr>
          <a:xfrm>
            <a:off x="2329744" y="5237037"/>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3" name="Google Shape;633;p101"/>
          <p:cNvSpPr txBox="1"/>
          <p:nvPr/>
        </p:nvSpPr>
        <p:spPr>
          <a:xfrm>
            <a:off x="1664103" y="6177665"/>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Calibri"/>
                <a:ea typeface="Calibri"/>
                <a:cs typeface="Calibri"/>
                <a:sym typeface="Calibri"/>
              </a:rPr>
              <a:t>e.</a:t>
            </a:r>
            <a:endParaRPr sz="2000" b="0" i="0" u="none" strike="noStrike" cap="none">
              <a:solidFill>
                <a:srgbClr val="000000"/>
              </a:solidFill>
              <a:latin typeface="Calibri"/>
              <a:ea typeface="Calibri"/>
              <a:cs typeface="Calibri"/>
              <a:sym typeface="Calibri"/>
            </a:endParaRPr>
          </a:p>
        </p:txBody>
      </p:sp>
      <p:sp>
        <p:nvSpPr>
          <p:cNvPr id="634" name="Google Shape;634;p101"/>
          <p:cNvSpPr txBox="1">
            <a:spLocks noGrp="1"/>
          </p:cNvSpPr>
          <p:nvPr>
            <p:ph type="body" idx="7"/>
          </p:nvPr>
        </p:nvSpPr>
        <p:spPr>
          <a:xfrm>
            <a:off x="2329744" y="6057642"/>
            <a:ext cx="11250640" cy="701711"/>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5" name="Google Shape;635;p101"/>
          <p:cNvSpPr txBox="1">
            <a:spLocks noGrp="1"/>
          </p:cNvSpPr>
          <p:nvPr>
            <p:ph type="body" idx="8"/>
          </p:nvPr>
        </p:nvSpPr>
        <p:spPr>
          <a:xfrm>
            <a:off x="3133430" y="7373503"/>
            <a:ext cx="9022188" cy="351408"/>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rgbClr val="024F93"/>
              </a:buClr>
              <a:buSzPts val="2200"/>
              <a:buFont typeface="Arial"/>
              <a:buNone/>
              <a:defRPr sz="2200" b="1" i="0" u="none" strike="noStrike" cap="none">
                <a:solidFill>
                  <a:srgbClr val="024F93"/>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6" name="Google Shape;636;p10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Calibri"/>
                <a:ea typeface="Calibri"/>
                <a:cs typeface="Calibri"/>
                <a:sym typeface="Calibri"/>
              </a:rPr>
              <a:t>Knowledge Check</a:t>
            </a:r>
            <a:endParaRPr sz="2400" b="1" i="0" u="none" strike="noStrike" cap="none">
              <a:solidFill>
                <a:srgbClr val="000000"/>
              </a:solidFill>
              <a:latin typeface="Calibri"/>
              <a:ea typeface="Calibri"/>
              <a:cs typeface="Calibri"/>
              <a:sym typeface="Calibri"/>
            </a:endParaRPr>
          </a:p>
        </p:txBody>
      </p:sp>
      <p:sp>
        <p:nvSpPr>
          <p:cNvPr id="637" name="Google Shape;637;p101"/>
          <p:cNvSpPr txBox="1">
            <a:spLocks noGrp="1"/>
          </p:cNvSpPr>
          <p:nvPr>
            <p:ph type="body" idx="9"/>
          </p:nvPr>
        </p:nvSpPr>
        <p:spPr>
          <a:xfrm>
            <a:off x="1549948" y="1281798"/>
            <a:ext cx="952974" cy="537078"/>
          </a:xfrm>
          <a:prstGeom prst="rect">
            <a:avLst/>
          </a:prstGeom>
          <a:noFill/>
          <a:ln>
            <a:noFill/>
          </a:ln>
        </p:spPr>
        <p:txBody>
          <a:bodyPr spcFirstLastPara="1" wrap="square" lIns="91425" tIns="45700" rIns="91425" bIns="45700" anchor="ctr" anchorCtr="0">
            <a:normAutofit/>
          </a:bodyPr>
          <a:lstStyle>
            <a:lvl1pPr marL="457200" marR="0" lvl="0" indent="-228600" algn="ctr">
              <a:lnSpc>
                <a:spcPct val="90000"/>
              </a:lnSpc>
              <a:spcBef>
                <a:spcPts val="1000"/>
              </a:spcBef>
              <a:spcAft>
                <a:spcPts val="0"/>
              </a:spcAft>
              <a:buClr>
                <a:srgbClr val="FFFFFF"/>
              </a:buClr>
              <a:buSzPts val="2400"/>
              <a:buFont typeface="Arial"/>
              <a:buNone/>
              <a:defRPr sz="24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638"/>
        <p:cNvGrpSpPr/>
        <p:nvPr/>
      </p:nvGrpSpPr>
      <p:grpSpPr>
        <a:xfrm>
          <a:off x="0" y="0"/>
          <a:ext cx="0" cy="0"/>
          <a:chOff x="0" y="0"/>
          <a:chExt cx="0" cy="0"/>
        </a:xfrm>
      </p:grpSpPr>
      <p:pic>
        <p:nvPicPr>
          <p:cNvPr id="639" name="Google Shape;639;p102"/>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640" name="Google Shape;640;p102"/>
          <p:cNvSpPr txBox="1">
            <a:spLocks noGrp="1"/>
          </p:cNvSpPr>
          <p:nvPr>
            <p:ph type="title"/>
          </p:nvPr>
        </p:nvSpPr>
        <p:spPr>
          <a:xfrm>
            <a:off x="1120872" y="436395"/>
            <a:ext cx="3541987" cy="665045"/>
          </a:xfrm>
          <a:prstGeom prst="rect">
            <a:avLst/>
          </a:prstGeom>
          <a:noFill/>
          <a:ln>
            <a:noFill/>
          </a:ln>
        </p:spPr>
        <p:txBody>
          <a:bodyPr spcFirstLastPara="1" wrap="square" lIns="91425" tIns="45700" rIns="91425" bIns="45700" anchor="ctr" anchorCtr="0">
            <a:normAutofit/>
          </a:bodyPr>
          <a:lstStyle>
            <a:lvl1pPr marR="0" lvl="0" algn="ctr">
              <a:lnSpc>
                <a:spcPct val="90000"/>
              </a:lnSpc>
              <a:spcBef>
                <a:spcPts val="0"/>
              </a:spcBef>
              <a:spcAft>
                <a:spcPts val="0"/>
              </a:spcAft>
              <a:buClr>
                <a:srgbClr val="3F3F3F"/>
              </a:buClr>
              <a:buSzPts val="3200"/>
              <a:buFont typeface="Open Sans ExtraBold"/>
              <a:buNone/>
              <a:defRPr sz="2600" b="1" i="0" u="none" strike="noStrike" cap="none">
                <a:solidFill>
                  <a:schemeClr val="lt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1" name="Google Shape;641;p102"/>
          <p:cNvSpPr txBox="1">
            <a:spLocks noGrp="1"/>
          </p:cNvSpPr>
          <p:nvPr>
            <p:ph type="body" idx="1"/>
          </p:nvPr>
        </p:nvSpPr>
        <p:spPr>
          <a:xfrm>
            <a:off x="3275216" y="2396331"/>
            <a:ext cx="9742515" cy="4351338"/>
          </a:xfrm>
          <a:prstGeom prst="rect">
            <a:avLst/>
          </a:prstGeom>
          <a:noFill/>
          <a:ln>
            <a:noFill/>
          </a:ln>
        </p:spPr>
        <p:txBody>
          <a:bodyPr spcFirstLastPara="1" wrap="square" lIns="91425" tIns="45700" rIns="91425" bIns="45700" anchor="t" anchorCtr="0">
            <a:normAutofit/>
          </a:bodyPr>
          <a:lstStyle>
            <a:lvl1pPr marL="457200" marR="0" lvl="0" indent="-22860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642"/>
        <p:cNvGrpSpPr/>
        <p:nvPr/>
      </p:nvGrpSpPr>
      <p:grpSpPr>
        <a:xfrm>
          <a:off x="0" y="0"/>
          <a:ext cx="0" cy="0"/>
          <a:chOff x="0" y="0"/>
          <a:chExt cx="0" cy="0"/>
        </a:xfrm>
      </p:grpSpPr>
      <p:pic>
        <p:nvPicPr>
          <p:cNvPr id="643" name="Google Shape;643;p10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44" name="Google Shape;644;p10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45" name="Google Shape;645;p103"/>
          <p:cNvSpPr txBox="1">
            <a:spLocks noGrp="1"/>
          </p:cNvSpPr>
          <p:nvPr>
            <p:ph type="title"/>
          </p:nvPr>
        </p:nvSpPr>
        <p:spPr>
          <a:xfrm>
            <a:off x="3394841" y="677027"/>
            <a:ext cx="3541987" cy="665045"/>
          </a:xfrm>
          <a:prstGeom prst="rect">
            <a:avLst/>
          </a:prstGeom>
          <a:noFill/>
          <a:ln>
            <a:noFill/>
          </a:ln>
        </p:spPr>
        <p:txBody>
          <a:bodyPr spcFirstLastPara="1" wrap="square" lIns="91425" tIns="45700" rIns="91425" bIns="45700" anchor="ctr" anchorCtr="0">
            <a:normAutofit/>
          </a:bodyPr>
          <a:lstStyle>
            <a:lvl1pPr marR="0" lvl="0" algn="ctr">
              <a:lnSpc>
                <a:spcPct val="90000"/>
              </a:lnSpc>
              <a:spcBef>
                <a:spcPts val="0"/>
              </a:spcBef>
              <a:spcAft>
                <a:spcPts val="0"/>
              </a:spcAft>
              <a:buClr>
                <a:srgbClr val="3F3F3F"/>
              </a:buClr>
              <a:buSzPts val="3200"/>
              <a:buFont typeface="Open Sans ExtraBold"/>
              <a:buNone/>
              <a:defRPr sz="2600" b="1" i="0" u="none" strike="noStrike" cap="none">
                <a:solidFill>
                  <a:schemeClr val="lt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clusion">
  <p:cSld name="Conclusion">
    <p:spTree>
      <p:nvGrpSpPr>
        <p:cNvPr id="1" name="Shape 646"/>
        <p:cNvGrpSpPr/>
        <p:nvPr/>
      </p:nvGrpSpPr>
      <p:grpSpPr>
        <a:xfrm>
          <a:off x="0" y="0"/>
          <a:ext cx="0" cy="0"/>
          <a:chOff x="0" y="0"/>
          <a:chExt cx="0" cy="0"/>
        </a:xfrm>
      </p:grpSpPr>
      <p:pic>
        <p:nvPicPr>
          <p:cNvPr id="647" name="Google Shape;647;p10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48" name="Google Shape;648;p10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49" name="Google Shape;649;p104"/>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lvl1pPr marL="457200" marR="0" lvl="0" indent="-228600" algn="ctr">
              <a:lnSpc>
                <a:spcPct val="100000"/>
              </a:lnSpc>
              <a:spcBef>
                <a:spcPts val="1000"/>
              </a:spcBef>
              <a:spcAft>
                <a:spcPts val="0"/>
              </a:spcAft>
              <a:buClr>
                <a:srgbClr val="FFFFFF"/>
              </a:buClr>
              <a:buSzPts val="2800"/>
              <a:buFont typeface="Arial"/>
              <a:buNone/>
              <a:defRPr sz="28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650" name="Google Shape;650;p10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8"/>
        <p:cNvGrpSpPr/>
        <p:nvPr/>
      </p:nvGrpSpPr>
      <p:grpSpPr>
        <a:xfrm>
          <a:off x="0" y="0"/>
          <a:ext cx="0" cy="0"/>
          <a:chOff x="0" y="0"/>
          <a:chExt cx="0" cy="0"/>
        </a:xfrm>
      </p:grpSpPr>
      <p:pic>
        <p:nvPicPr>
          <p:cNvPr id="29" name="Google Shape;29;p49"/>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0" name="Google Shape;30;p49"/>
          <p:cNvSpPr txBox="1">
            <a:spLocks noGrp="1"/>
          </p:cNvSpPr>
          <p:nvPr>
            <p:ph type="title"/>
          </p:nvPr>
        </p:nvSpPr>
        <p:spPr>
          <a:xfrm>
            <a:off x="1120872" y="436395"/>
            <a:ext cx="3541987" cy="665045"/>
          </a:xfrm>
          <a:prstGeom prst="rect">
            <a:avLst/>
          </a:prstGeom>
          <a:noFill/>
          <a:ln>
            <a:noFill/>
          </a:ln>
        </p:spPr>
        <p:txBody>
          <a:bodyPr spcFirstLastPara="1" wrap="square" lIns="91425" tIns="45700" rIns="91425" bIns="45700" anchor="ctr" anchorCtr="0">
            <a:normAutofit/>
          </a:bodyPr>
          <a:lstStyle>
            <a:lvl1pPr marR="0" lvl="0" algn="ctr">
              <a:lnSpc>
                <a:spcPct val="90000"/>
              </a:lnSpc>
              <a:spcBef>
                <a:spcPts val="0"/>
              </a:spcBef>
              <a:spcAft>
                <a:spcPts val="0"/>
              </a:spcAft>
              <a:buClr>
                <a:srgbClr val="3F3F3F"/>
              </a:buClr>
              <a:buSzPts val="3200"/>
              <a:buFont typeface="Open Sans ExtraBold"/>
              <a:buNone/>
              <a:defRPr sz="2600" b="1" i="0" u="none" strike="noStrike" cap="none">
                <a:solidFill>
                  <a:schemeClr val="lt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 name="Google Shape;31;p49"/>
          <p:cNvSpPr txBox="1">
            <a:spLocks noGrp="1"/>
          </p:cNvSpPr>
          <p:nvPr>
            <p:ph type="body" idx="1"/>
          </p:nvPr>
        </p:nvSpPr>
        <p:spPr>
          <a:xfrm>
            <a:off x="3275216" y="2396331"/>
            <a:ext cx="9742515" cy="4351338"/>
          </a:xfrm>
          <a:prstGeom prst="rect">
            <a:avLst/>
          </a:prstGeom>
          <a:noFill/>
          <a:ln>
            <a:noFill/>
          </a:ln>
        </p:spPr>
        <p:txBody>
          <a:bodyPr spcFirstLastPara="1" wrap="square" lIns="91425" tIns="45700" rIns="91425" bIns="45700" anchor="t" anchorCtr="0">
            <a:normAutofit/>
          </a:bodyPr>
          <a:lstStyle>
            <a:lvl1pPr marL="457200" marR="0" lvl="0" indent="-22860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4430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bjectives">
  <p:cSld name="1_Objectives">
    <p:spTree>
      <p:nvGrpSpPr>
        <p:cNvPr id="1" name="Shape 59"/>
        <p:cNvGrpSpPr/>
        <p:nvPr/>
      </p:nvGrpSpPr>
      <p:grpSpPr>
        <a:xfrm>
          <a:off x="0" y="0"/>
          <a:ext cx="0" cy="0"/>
          <a:chOff x="0" y="0"/>
          <a:chExt cx="0" cy="0"/>
        </a:xfrm>
      </p:grpSpPr>
      <p:pic>
        <p:nvPicPr>
          <p:cNvPr id="60" name="Google Shape;60;p69"/>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61" name="Google Shape;61;p69"/>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62" name="Google Shape;62;p69"/>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63" name="Google Shape;63;p69"/>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dk1"/>
              </a:solidFill>
              <a:latin typeface="Calibri"/>
              <a:ea typeface="Calibri"/>
              <a:cs typeface="Calibri"/>
              <a:sym typeface="Calibri"/>
            </a:endParaRPr>
          </a:p>
        </p:txBody>
      </p:sp>
      <p:sp>
        <p:nvSpPr>
          <p:cNvPr id="64" name="Google Shape;64;p69"/>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65" name="Google Shape;65;p69"/>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66" name="Google Shape;66;p69"/>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67" name="Google Shape;67;p69"/>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68" name="Google Shape;68;p69"/>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b="1">
              <a:solidFill>
                <a:schemeClr val="lt1"/>
              </a:solidFill>
              <a:latin typeface="Calibri"/>
              <a:ea typeface="Calibri"/>
              <a:cs typeface="Calibri"/>
              <a:sym typeface="Calibri"/>
            </a:endParaRPr>
          </a:p>
        </p:txBody>
      </p:sp>
      <p:sp>
        <p:nvSpPr>
          <p:cNvPr id="69" name="Google Shape;69;p69"/>
          <p:cNvSpPr txBox="1">
            <a:spLocks noGrp="1"/>
          </p:cNvSpPr>
          <p:nvPr>
            <p:ph type="body" idx="1"/>
          </p:nvPr>
        </p:nvSpPr>
        <p:spPr>
          <a:xfrm>
            <a:off x="5014334" y="2931744"/>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69"/>
          <p:cNvSpPr txBox="1">
            <a:spLocks noGrp="1"/>
          </p:cNvSpPr>
          <p:nvPr>
            <p:ph type="body" idx="2"/>
          </p:nvPr>
        </p:nvSpPr>
        <p:spPr>
          <a:xfrm>
            <a:off x="5014334" y="3775010"/>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69"/>
          <p:cNvSpPr txBox="1">
            <a:spLocks noGrp="1"/>
          </p:cNvSpPr>
          <p:nvPr>
            <p:ph type="body" idx="3"/>
          </p:nvPr>
        </p:nvSpPr>
        <p:spPr>
          <a:xfrm>
            <a:off x="5014334" y="4618276"/>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69"/>
          <p:cNvSpPr txBox="1">
            <a:spLocks noGrp="1"/>
          </p:cNvSpPr>
          <p:nvPr>
            <p:ph type="body" idx="4"/>
          </p:nvPr>
        </p:nvSpPr>
        <p:spPr>
          <a:xfrm>
            <a:off x="5014334" y="5461542"/>
            <a:ext cx="8946989"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3" name="Google Shape;73;p69"/>
          <p:cNvPicPr preferRelativeResize="0"/>
          <p:nvPr/>
        </p:nvPicPr>
        <p:blipFill rotWithShape="1">
          <a:blip r:embed="rId3">
            <a:alphaModFix/>
          </a:blip>
          <a:srcRect/>
          <a:stretch/>
        </p:blipFill>
        <p:spPr>
          <a:xfrm>
            <a:off x="534011" y="3689716"/>
            <a:ext cx="2358074" cy="2358074"/>
          </a:xfrm>
          <a:prstGeom prst="rect">
            <a:avLst/>
          </a:prstGeom>
          <a:noFill/>
          <a:ln>
            <a:noFill/>
          </a:ln>
        </p:spPr>
      </p:pic>
      <p:pic>
        <p:nvPicPr>
          <p:cNvPr id="74" name="Google Shape;74;p69"/>
          <p:cNvPicPr preferRelativeResize="0"/>
          <p:nvPr/>
        </p:nvPicPr>
        <p:blipFill rotWithShape="1">
          <a:blip r:embed="rId4">
            <a:alphaModFix/>
          </a:blip>
          <a:srcRect/>
          <a:stretch/>
        </p:blipFill>
        <p:spPr>
          <a:xfrm>
            <a:off x="5975350" y="885621"/>
            <a:ext cx="4305300" cy="253920"/>
          </a:xfrm>
          <a:prstGeom prst="rect">
            <a:avLst/>
          </a:prstGeom>
          <a:noFill/>
          <a:ln>
            <a:noFill/>
          </a:ln>
        </p:spPr>
      </p:pic>
      <p:sp>
        <p:nvSpPr>
          <p:cNvPr id="75" name="Google Shape;75;p69"/>
          <p:cNvSpPr txBox="1"/>
          <p:nvPr/>
        </p:nvSpPr>
        <p:spPr>
          <a:xfrm>
            <a:off x="0" y="415146"/>
            <a:ext cx="1625600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3F3F3F"/>
                </a:solidFill>
                <a:latin typeface="Open Sans ExtraBold"/>
                <a:ea typeface="Open Sans ExtraBold"/>
                <a:cs typeface="Open Sans ExtraBold"/>
                <a:sym typeface="Open Sans ExtraBold"/>
              </a:rPr>
              <a:t>Learning Objectives</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roject">
  <p:cSld name="Project">
    <p:spTree>
      <p:nvGrpSpPr>
        <p:cNvPr id="1" name="Shape 310"/>
        <p:cNvGrpSpPr/>
        <p:nvPr/>
      </p:nvGrpSpPr>
      <p:grpSpPr>
        <a:xfrm>
          <a:off x="0" y="0"/>
          <a:ext cx="0" cy="0"/>
          <a:chOff x="0" y="0"/>
          <a:chExt cx="0" cy="0"/>
        </a:xfrm>
      </p:grpSpPr>
      <p:pic>
        <p:nvPicPr>
          <p:cNvPr id="311" name="Google Shape;311;p138"/>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12" name="Google Shape;312;p138"/>
          <p:cNvSpPr txBox="1">
            <a:spLocks noGrp="1"/>
          </p:cNvSpPr>
          <p:nvPr>
            <p:ph type="title"/>
          </p:nvPr>
        </p:nvSpPr>
        <p:spPr>
          <a:xfrm>
            <a:off x="3394841" y="677027"/>
            <a:ext cx="3541987"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600" b="1" i="0" u="none" strike="noStrike" cap="none">
                <a:solidFill>
                  <a:schemeClr val="lt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13" name="Google Shape;313;p13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Tree>
    <p:extLst>
      <p:ext uri="{BB962C8B-B14F-4D97-AF65-F5344CB8AC3E}">
        <p14:creationId xmlns:p14="http://schemas.microsoft.com/office/powerpoint/2010/main" val="4210356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6"/>
        <p:cNvGrpSpPr/>
        <p:nvPr/>
      </p:nvGrpSpPr>
      <p:grpSpPr>
        <a:xfrm>
          <a:off x="0" y="0"/>
          <a:ext cx="0" cy="0"/>
          <a:chOff x="0" y="0"/>
          <a:chExt cx="0" cy="0"/>
        </a:xfrm>
      </p:grpSpPr>
      <p:pic>
        <p:nvPicPr>
          <p:cNvPr id="77" name="Google Shape;77;p70"/>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78" name="Google Shape;78;p70"/>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79"/>
        <p:cNvGrpSpPr/>
        <p:nvPr/>
      </p:nvGrpSpPr>
      <p:grpSpPr>
        <a:xfrm>
          <a:off x="0" y="0"/>
          <a:ext cx="0" cy="0"/>
          <a:chOff x="0" y="0"/>
          <a:chExt cx="0" cy="0"/>
        </a:xfrm>
      </p:grpSpPr>
      <p:pic>
        <p:nvPicPr>
          <p:cNvPr id="80" name="Google Shape;80;p71"/>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81" name="Google Shape;81;p71"/>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82"/>
        <p:cNvGrpSpPr/>
        <p:nvPr/>
      </p:nvGrpSpPr>
      <p:grpSpPr>
        <a:xfrm>
          <a:off x="0" y="0"/>
          <a:ext cx="0" cy="0"/>
          <a:chOff x="0" y="0"/>
          <a:chExt cx="0" cy="0"/>
        </a:xfrm>
      </p:grpSpPr>
      <p:pic>
        <p:nvPicPr>
          <p:cNvPr id="83" name="Google Shape;83;p72"/>
          <p:cNvPicPr preferRelativeResize="0"/>
          <p:nvPr/>
        </p:nvPicPr>
        <p:blipFill rotWithShape="1">
          <a:blip r:embed="rId2">
            <a:alphaModFix/>
          </a:blip>
          <a:srcRect/>
          <a:stretch/>
        </p:blipFill>
        <p:spPr>
          <a:xfrm>
            <a:off x="2235231" y="2092511"/>
            <a:ext cx="11469145" cy="3909873"/>
          </a:xfrm>
          <a:prstGeom prst="rect">
            <a:avLst/>
          </a:prstGeom>
          <a:noFill/>
          <a:ln>
            <a:noFill/>
          </a:ln>
        </p:spPr>
      </p:pic>
      <p:sp>
        <p:nvSpPr>
          <p:cNvPr id="84" name="Google Shape;84;p72"/>
          <p:cNvSpPr txBox="1"/>
          <p:nvPr/>
        </p:nvSpPr>
        <p:spPr>
          <a:xfrm>
            <a:off x="4298939" y="3577955"/>
            <a:ext cx="1954381" cy="12309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399" b="1">
                <a:solidFill>
                  <a:schemeClr val="lt1"/>
                </a:solidFill>
                <a:latin typeface="Calibri"/>
                <a:ea typeface="Calibri"/>
                <a:cs typeface="Calibri"/>
                <a:sym typeface="Calibri"/>
              </a:rPr>
              <a:t>Quiz</a:t>
            </a:r>
            <a:endParaRPr/>
          </a:p>
        </p:txBody>
      </p:sp>
      <p:sp>
        <p:nvSpPr>
          <p:cNvPr id="85" name="Google Shape;85;p72"/>
          <p:cNvSpPr/>
          <p:nvPr/>
        </p:nvSpPr>
        <p:spPr>
          <a:xfrm>
            <a:off x="0" y="-24186"/>
            <a:ext cx="1463432" cy="675246"/>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86" name="Google Shape;86;p72"/>
          <p:cNvSpPr/>
          <p:nvPr/>
        </p:nvSpPr>
        <p:spPr>
          <a:xfrm>
            <a:off x="1463431" y="-24186"/>
            <a:ext cx="7101806" cy="675246"/>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87" name="Google Shape;87;p72"/>
          <p:cNvSpPr/>
          <p:nvPr/>
        </p:nvSpPr>
        <p:spPr>
          <a:xfrm>
            <a:off x="8565236" y="-24186"/>
            <a:ext cx="1404697" cy="675246"/>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88" name="Google Shape;88;p72"/>
          <p:cNvSpPr/>
          <p:nvPr/>
        </p:nvSpPr>
        <p:spPr>
          <a:xfrm>
            <a:off x="9969933" y="-24186"/>
            <a:ext cx="469864" cy="675246"/>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89" name="Google Shape;89;p72"/>
          <p:cNvSpPr/>
          <p:nvPr/>
        </p:nvSpPr>
        <p:spPr>
          <a:xfrm>
            <a:off x="10439798" y="-24186"/>
            <a:ext cx="166411" cy="675246"/>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90" name="Google Shape;90;p72"/>
          <p:cNvSpPr/>
          <p:nvPr/>
        </p:nvSpPr>
        <p:spPr>
          <a:xfrm>
            <a:off x="10606208" y="-24186"/>
            <a:ext cx="1668997" cy="675246"/>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sp>
        <p:nvSpPr>
          <p:cNvPr id="91" name="Google Shape;91;p72"/>
          <p:cNvSpPr/>
          <p:nvPr/>
        </p:nvSpPr>
        <p:spPr>
          <a:xfrm>
            <a:off x="12275205" y="-24186"/>
            <a:ext cx="3980795" cy="675246"/>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Calibri"/>
              <a:ea typeface="Calibri"/>
              <a:cs typeface="Calibri"/>
              <a:sym typeface="Calibri"/>
            </a:endParaRPr>
          </a:p>
        </p:txBody>
      </p:sp>
      <p:pic>
        <p:nvPicPr>
          <p:cNvPr id="92" name="Google Shape;92;p72"/>
          <p:cNvPicPr preferRelativeResize="0"/>
          <p:nvPr/>
        </p:nvPicPr>
        <p:blipFill rotWithShape="1">
          <a:blip r:embed="rId3">
            <a:alphaModFix/>
          </a:blip>
          <a:srcRect/>
          <a:stretch/>
        </p:blipFill>
        <p:spPr>
          <a:xfrm>
            <a:off x="14023506" y="6938"/>
            <a:ext cx="2217614" cy="63999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iz q">
  <p:cSld name="quiz q">
    <p:spTree>
      <p:nvGrpSpPr>
        <p:cNvPr id="1" name="Shape 93"/>
        <p:cNvGrpSpPr/>
        <p:nvPr/>
      </p:nvGrpSpPr>
      <p:grpSpPr>
        <a:xfrm>
          <a:off x="0" y="0"/>
          <a:ext cx="0" cy="0"/>
          <a:chOff x="0" y="0"/>
          <a:chExt cx="0" cy="0"/>
        </a:xfrm>
      </p:grpSpPr>
      <p:sp>
        <p:nvSpPr>
          <p:cNvPr id="94" name="Google Shape;94;p73"/>
          <p:cNvSpPr/>
          <p:nvPr/>
        </p:nvSpPr>
        <p:spPr>
          <a:xfrm>
            <a:off x="2" y="-24187"/>
            <a:ext cx="1463433"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95" name="Google Shape;95;p73"/>
          <p:cNvSpPr/>
          <p:nvPr/>
        </p:nvSpPr>
        <p:spPr>
          <a:xfrm>
            <a:off x="1463434" y="-24187"/>
            <a:ext cx="7101807" cy="675245"/>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96" name="Google Shape;96;p73"/>
          <p:cNvSpPr/>
          <p:nvPr/>
        </p:nvSpPr>
        <p:spPr>
          <a:xfrm>
            <a:off x="8565237" y="-24187"/>
            <a:ext cx="1404697" cy="675245"/>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97" name="Google Shape;97;p73"/>
          <p:cNvSpPr/>
          <p:nvPr/>
        </p:nvSpPr>
        <p:spPr>
          <a:xfrm>
            <a:off x="9969936" y="-24187"/>
            <a:ext cx="469865" cy="675245"/>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98" name="Google Shape;98;p73"/>
          <p:cNvSpPr/>
          <p:nvPr/>
        </p:nvSpPr>
        <p:spPr>
          <a:xfrm>
            <a:off x="10439798" y="-24187"/>
            <a:ext cx="166412" cy="675245"/>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99" name="Google Shape;99;p73"/>
          <p:cNvSpPr/>
          <p:nvPr/>
        </p:nvSpPr>
        <p:spPr>
          <a:xfrm>
            <a:off x="10606210" y="-24187"/>
            <a:ext cx="1668996" cy="675245"/>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00" name="Google Shape;100;p73"/>
          <p:cNvSpPr/>
          <p:nvPr/>
        </p:nvSpPr>
        <p:spPr>
          <a:xfrm>
            <a:off x="12275208" y="-24187"/>
            <a:ext cx="3980795" cy="675245"/>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1480">
              <a:solidFill>
                <a:schemeClr val="lt1"/>
              </a:solidFill>
              <a:latin typeface="Open Sans"/>
              <a:ea typeface="Open Sans"/>
              <a:cs typeface="Open Sans"/>
              <a:sym typeface="Open Sans"/>
            </a:endParaRPr>
          </a:p>
        </p:txBody>
      </p:sp>
      <p:sp>
        <p:nvSpPr>
          <p:cNvPr id="101" name="Google Shape;101;p73"/>
          <p:cNvSpPr/>
          <p:nvPr/>
        </p:nvSpPr>
        <p:spPr>
          <a:xfrm>
            <a:off x="489443" y="776258"/>
            <a:ext cx="1698903" cy="1722177"/>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spcBef>
                <a:spcPts val="0"/>
              </a:spcBef>
              <a:spcAft>
                <a:spcPts val="0"/>
              </a:spcAft>
              <a:buNone/>
            </a:pPr>
            <a:endParaRPr sz="2800">
              <a:solidFill>
                <a:srgbClr val="3F3F3F"/>
              </a:solidFill>
              <a:latin typeface="Open Sans ExtraBold"/>
              <a:ea typeface="Open Sans ExtraBold"/>
              <a:cs typeface="Open Sans ExtraBold"/>
              <a:sym typeface="Open Sans ExtraBold"/>
            </a:endParaRPr>
          </a:p>
        </p:txBody>
      </p:sp>
      <p:sp>
        <p:nvSpPr>
          <p:cNvPr id="102" name="Google Shape;102;p73"/>
          <p:cNvSpPr/>
          <p:nvPr/>
        </p:nvSpPr>
        <p:spPr>
          <a:xfrm>
            <a:off x="489443" y="776258"/>
            <a:ext cx="15376232" cy="1722177"/>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67">
              <a:solidFill>
                <a:srgbClr val="3F3F3F"/>
              </a:solidFill>
              <a:latin typeface="Open Sans"/>
              <a:ea typeface="Open Sans"/>
              <a:cs typeface="Open Sans"/>
              <a:sym typeface="Open Sans"/>
            </a:endParaRPr>
          </a:p>
        </p:txBody>
      </p:sp>
      <p:sp>
        <p:nvSpPr>
          <p:cNvPr id="103" name="Google Shape;103;p73"/>
          <p:cNvSpPr txBox="1">
            <a:spLocks noGrp="1"/>
          </p:cNvSpPr>
          <p:nvPr>
            <p:ph type="body" idx="1"/>
          </p:nvPr>
        </p:nvSpPr>
        <p:spPr>
          <a:xfrm>
            <a:off x="2310170" y="931283"/>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04" name="Google Shape;104;p73"/>
          <p:cNvCxnSpPr/>
          <p:nvPr/>
        </p:nvCxnSpPr>
        <p:spPr>
          <a:xfrm>
            <a:off x="2188345" y="776258"/>
            <a:ext cx="0" cy="1722177"/>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73"/>
          <p:cNvSpPr txBox="1">
            <a:spLocks noGrp="1"/>
          </p:cNvSpPr>
          <p:nvPr>
            <p:ph type="body" idx="2"/>
          </p:nvPr>
        </p:nvSpPr>
        <p:spPr>
          <a:xfrm>
            <a:off x="489442" y="1671457"/>
            <a:ext cx="1675120" cy="54166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800">
                <a:solidFill>
                  <a:srgbClr val="3F3F3F"/>
                </a:solidFill>
                <a:latin typeface="Open Sans ExtraBold"/>
                <a:ea typeface="Open Sans ExtraBold"/>
                <a:cs typeface="Open Sans ExtraBold"/>
                <a:sym typeface="Open Sans ExtraBold"/>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73"/>
          <p:cNvSpPr txBox="1"/>
          <p:nvPr/>
        </p:nvSpPr>
        <p:spPr>
          <a:xfrm>
            <a:off x="489443" y="1016282"/>
            <a:ext cx="1698904"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rgbClr val="3F3F3F"/>
                </a:solidFill>
                <a:latin typeface="Open Sans ExtraBold"/>
                <a:ea typeface="Open Sans ExtraBold"/>
                <a:cs typeface="Open Sans ExtraBold"/>
                <a:sym typeface="Open Sans ExtraBold"/>
              </a:rPr>
              <a:t>QUIZ</a:t>
            </a:r>
            <a:endParaRPr/>
          </a:p>
        </p:txBody>
      </p:sp>
      <p:graphicFrame>
        <p:nvGraphicFramePr>
          <p:cNvPr id="107" name="Google Shape;107;p73"/>
          <p:cNvGraphicFramePr/>
          <p:nvPr/>
        </p:nvGraphicFramePr>
        <p:xfrm>
          <a:off x="13805530" y="3419270"/>
          <a:ext cx="2058919" cy="2065103"/>
        </p:xfrm>
        <a:graphic>
          <a:graphicData uri="http://schemas.openxmlformats.org/presentationml/2006/ole">
            <mc:AlternateContent xmlns:mc="http://schemas.openxmlformats.org/markup-compatibility/2006">
              <mc:Choice xmlns:v="urn:schemas-microsoft-com:vml" Requires="v">
                <p:oleObj r:id="rId2" imgW="2058919" imgH="2065103" progId="Photoshop.Image.13">
                  <p:embed/>
                </p:oleObj>
              </mc:Choice>
              <mc:Fallback>
                <p:oleObj r:id="rId2" imgW="2058919" imgH="2065103" progId="Photoshop.Image.13">
                  <p:embed/>
                  <p:pic>
                    <p:nvPicPr>
                      <p:cNvPr id="107" name="Google Shape;107;p73"/>
                      <p:cNvPicPr preferRelativeResize="0"/>
                      <p:nvPr/>
                    </p:nvPicPr>
                    <p:blipFill rotWithShape="1">
                      <a:blip r:embed="rId3">
                        <a:alphaModFix/>
                      </a:blip>
                      <a:srcRect/>
                      <a:stretch/>
                    </p:blipFill>
                    <p:spPr>
                      <a:xfrm>
                        <a:off x="13805530" y="3419270"/>
                        <a:ext cx="2058919" cy="2065103"/>
                      </a:xfrm>
                      <a:prstGeom prst="rect">
                        <a:avLst/>
                      </a:prstGeom>
                      <a:noFill/>
                      <a:ln>
                        <a:noFill/>
                      </a:ln>
                    </p:spPr>
                  </p:pic>
                </p:oleObj>
              </mc:Fallback>
            </mc:AlternateContent>
          </a:graphicData>
        </a:graphic>
      </p:graphicFrame>
      <p:sp>
        <p:nvSpPr>
          <p:cNvPr id="108" name="Google Shape;108;p73"/>
          <p:cNvSpPr txBox="1"/>
          <p:nvPr/>
        </p:nvSpPr>
        <p:spPr>
          <a:xfrm>
            <a:off x="1664103" y="3007689"/>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a.</a:t>
            </a:r>
            <a:endParaRPr/>
          </a:p>
        </p:txBody>
      </p:sp>
      <p:sp>
        <p:nvSpPr>
          <p:cNvPr id="109" name="Google Shape;109;p73"/>
          <p:cNvSpPr txBox="1"/>
          <p:nvPr/>
        </p:nvSpPr>
        <p:spPr>
          <a:xfrm>
            <a:off x="1664103" y="3828786"/>
            <a:ext cx="45557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b.</a:t>
            </a:r>
            <a:endParaRPr/>
          </a:p>
        </p:txBody>
      </p:sp>
      <p:sp>
        <p:nvSpPr>
          <p:cNvPr id="110" name="Google Shape;110;p73"/>
          <p:cNvSpPr txBox="1"/>
          <p:nvPr/>
        </p:nvSpPr>
        <p:spPr>
          <a:xfrm>
            <a:off x="1664101" y="4649883"/>
            <a:ext cx="62337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c.</a:t>
            </a:r>
            <a:endParaRPr/>
          </a:p>
        </p:txBody>
      </p:sp>
      <p:sp>
        <p:nvSpPr>
          <p:cNvPr id="111" name="Google Shape;111;p73"/>
          <p:cNvSpPr txBox="1"/>
          <p:nvPr/>
        </p:nvSpPr>
        <p:spPr>
          <a:xfrm>
            <a:off x="1664103" y="5470981"/>
            <a:ext cx="6662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Open Sans"/>
                <a:ea typeface="Open Sans"/>
                <a:cs typeface="Open Sans"/>
                <a:sym typeface="Open Sans"/>
              </a:rPr>
              <a:t>d.</a:t>
            </a:r>
            <a:endParaRPr/>
          </a:p>
        </p:txBody>
      </p:sp>
      <p:pic>
        <p:nvPicPr>
          <p:cNvPr id="112" name="Google Shape;112;p73"/>
          <p:cNvPicPr preferRelativeResize="0"/>
          <p:nvPr/>
        </p:nvPicPr>
        <p:blipFill rotWithShape="1">
          <a:blip r:embed="rId4">
            <a:alphaModFix/>
          </a:blip>
          <a:srcRect/>
          <a:stretch/>
        </p:blipFill>
        <p:spPr>
          <a:xfrm>
            <a:off x="14023506" y="6938"/>
            <a:ext cx="2217614" cy="639994"/>
          </a:xfrm>
          <a:prstGeom prst="rect">
            <a:avLst/>
          </a:prstGeom>
          <a:noFill/>
          <a:ln>
            <a:noFill/>
          </a:ln>
        </p:spPr>
      </p:pic>
      <p:sp>
        <p:nvSpPr>
          <p:cNvPr id="113" name="Google Shape;113;p73"/>
          <p:cNvSpPr txBox="1">
            <a:spLocks noGrp="1"/>
          </p:cNvSpPr>
          <p:nvPr>
            <p:ph type="body" idx="3"/>
          </p:nvPr>
        </p:nvSpPr>
        <p:spPr>
          <a:xfrm>
            <a:off x="2329744" y="29169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73"/>
          <p:cNvSpPr txBox="1">
            <a:spLocks noGrp="1"/>
          </p:cNvSpPr>
          <p:nvPr>
            <p:ph type="body" idx="4"/>
          </p:nvPr>
        </p:nvSpPr>
        <p:spPr>
          <a:xfrm>
            <a:off x="2329744" y="37426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73"/>
          <p:cNvSpPr txBox="1">
            <a:spLocks noGrp="1"/>
          </p:cNvSpPr>
          <p:nvPr>
            <p:ph type="body" idx="5"/>
          </p:nvPr>
        </p:nvSpPr>
        <p:spPr>
          <a:xfrm>
            <a:off x="2329744" y="4549550"/>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73"/>
          <p:cNvSpPr txBox="1">
            <a:spLocks noGrp="1"/>
          </p:cNvSpPr>
          <p:nvPr>
            <p:ph type="body" idx="6"/>
          </p:nvPr>
        </p:nvSpPr>
        <p:spPr>
          <a:xfrm>
            <a:off x="2329744" y="537446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3"/>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3"/>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3"/>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3"/>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703" r:id="rId19"/>
    <p:sldLayoutId id="214748370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58"/>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3" name="Google Shape;273;p58"/>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4" name="Google Shape;274;p58"/>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5" name="Google Shape;275;p58"/>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6" name="Google Shape;276;p58"/>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2" r:id="rId3"/>
    <p:sldLayoutId id="2147483673" r:id="rId4"/>
    <p:sldLayoutId id="2147483674" r:id="rId5"/>
    <p:sldLayoutId id="2147483675"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2"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2"/>
          <p:cNvSpPr txBox="1">
            <a:spLocks noGrp="1"/>
          </p:cNvSpPr>
          <p:nvPr>
            <p:ph type="body" idx="1"/>
          </p:nvPr>
        </p:nvSpPr>
        <p:spPr>
          <a:xfrm>
            <a:off x="6494586" y="4201720"/>
            <a:ext cx="9483352" cy="740559"/>
          </a:xfrm>
          <a:prstGeom prst="rect">
            <a:avLst/>
          </a:prstGeom>
          <a:noFill/>
          <a:ln>
            <a:noFill/>
          </a:ln>
        </p:spPr>
        <p:txBody>
          <a:bodyPr spcFirstLastPara="1" wrap="square" lIns="91425" tIns="45700" rIns="91425" bIns="45700" anchor="t" anchorCtr="0">
            <a:noAutofit/>
          </a:bodyPr>
          <a:lstStyle/>
          <a:p>
            <a:pPr marL="457200" lvl="0" indent="-228600" algn="ctr" rtl="0">
              <a:lnSpc>
                <a:spcPct val="100000"/>
              </a:lnSpc>
              <a:spcBef>
                <a:spcPts val="1000"/>
              </a:spcBef>
              <a:spcAft>
                <a:spcPts val="0"/>
              </a:spcAft>
              <a:buSzPts val="2800"/>
              <a:buNone/>
            </a:pPr>
            <a:r>
              <a:rPr lang="en-US"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ExtraBold"/>
              </a:rPr>
              <a:t>Spark SQL and DataFrames</a:t>
            </a:r>
            <a:endParaRPr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
          <p:cNvSpPr txBox="1">
            <a:spLocks noGrp="1"/>
          </p:cNvSpPr>
          <p:nvPr>
            <p:ph type="body" idx="1"/>
          </p:nvPr>
        </p:nvSpPr>
        <p:spPr>
          <a:xfrm>
            <a:off x="3913352" y="4201720"/>
            <a:ext cx="8429296" cy="740559"/>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100000"/>
              </a:lnSpc>
              <a:spcBef>
                <a:spcPts val="1000"/>
              </a:spcBef>
              <a:spcAft>
                <a:spcPts val="0"/>
              </a:spcAft>
              <a:buClr>
                <a:srgbClr val="FFFFFF"/>
              </a:buClr>
              <a:buSzPts val="2800"/>
              <a:buFont typeface="Arial"/>
              <a:buNone/>
            </a:pPr>
            <a:r>
              <a:rPr lang="en-US" dirty="0">
                <a:latin typeface="Open Sans" panose="020B0606030504020204" pitchFamily="34" charset="0"/>
                <a:ea typeface="Open Sans" panose="020B0606030504020204" pitchFamily="34" charset="0"/>
                <a:cs typeface="Open Sans" panose="020B0606030504020204" pitchFamily="34" charset="0"/>
                <a:sym typeface="Open Sans ExtraBold"/>
              </a:rPr>
              <a:t>Spark SQL Architecture</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C1DD-A793-4816-972F-247B2550D244}"/>
              </a:ext>
            </a:extLst>
          </p:cNvPr>
          <p:cNvSpPr>
            <a:spLocks noGrp="1"/>
          </p:cNvSpPr>
          <p:nvPr>
            <p:ph type="title"/>
          </p:nvPr>
        </p:nvSpPr>
        <p:spPr/>
        <p:txBody>
          <a:bodyPr/>
          <a:lstStyle/>
          <a:p>
            <a:r>
              <a:rPr lang="en-US" sz="2800" dirty="0">
                <a:latin typeface="Open Sans" panose="020B0606030504020204" pitchFamily="34" charset="0"/>
                <a:ea typeface="Open Sans" panose="020B0606030504020204" pitchFamily="34" charset="0"/>
                <a:cs typeface="Open Sans" panose="020B0606030504020204" pitchFamily="34" charset="0"/>
                <a:sym typeface="Open Sans ExtraBold"/>
              </a:rPr>
              <a:t>Spark SQL Architecture</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pic>
        <p:nvPicPr>
          <p:cNvPr id="19" name="Google Shape;928;p5">
            <a:extLst>
              <a:ext uri="{FF2B5EF4-FFF2-40B4-BE49-F238E27FC236}">
                <a16:creationId xmlns:a16="http://schemas.microsoft.com/office/drawing/2014/main" id="{F540E1C4-6233-410D-890F-68B3DEFD6DE2}"/>
              </a:ext>
            </a:extLst>
          </p:cNvPr>
          <p:cNvPicPr preferRelativeResize="0"/>
          <p:nvPr/>
        </p:nvPicPr>
        <p:blipFill rotWithShape="1">
          <a:blip r:embed="rId3">
            <a:alphaModFix/>
          </a:blip>
          <a:srcRect/>
          <a:stretch/>
        </p:blipFill>
        <p:spPr>
          <a:xfrm>
            <a:off x="5145190" y="724207"/>
            <a:ext cx="5965619" cy="521025"/>
          </a:xfrm>
          <a:prstGeom prst="rect">
            <a:avLst/>
          </a:prstGeom>
          <a:noFill/>
          <a:ln>
            <a:noFill/>
          </a:ln>
        </p:spPr>
      </p:pic>
      <p:sp>
        <p:nvSpPr>
          <p:cNvPr id="4" name="Rectangle: Rounded Corners 3">
            <a:extLst>
              <a:ext uri="{FF2B5EF4-FFF2-40B4-BE49-F238E27FC236}">
                <a16:creationId xmlns:a16="http://schemas.microsoft.com/office/drawing/2014/main" id="{9A49F9ED-6124-4FD7-88D9-ABA4A6288093}"/>
              </a:ext>
            </a:extLst>
          </p:cNvPr>
          <p:cNvSpPr/>
          <p:nvPr/>
        </p:nvSpPr>
        <p:spPr>
          <a:xfrm>
            <a:off x="2323477" y="1389252"/>
            <a:ext cx="11609047" cy="9534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 SQL consist of four libraries that deal with relational and procedural processing.</a:t>
            </a:r>
          </a:p>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ctr">
              <a:buFont typeface="Arial" panose="020B0604020202020204" pitchFamily="34" charset="0"/>
              <a:buChar char="•"/>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IN" sz="2200" dirty="0"/>
          </a:p>
        </p:txBody>
      </p:sp>
      <p:grpSp>
        <p:nvGrpSpPr>
          <p:cNvPr id="20" name="Group 19">
            <a:extLst>
              <a:ext uri="{FF2B5EF4-FFF2-40B4-BE49-F238E27FC236}">
                <a16:creationId xmlns:a16="http://schemas.microsoft.com/office/drawing/2014/main" id="{0908AD60-93D2-4456-94B1-F45F80B98691}"/>
              </a:ext>
            </a:extLst>
          </p:cNvPr>
          <p:cNvGrpSpPr/>
          <p:nvPr/>
        </p:nvGrpSpPr>
        <p:grpSpPr>
          <a:xfrm>
            <a:off x="2388265" y="3413643"/>
            <a:ext cx="11845229" cy="3942105"/>
            <a:chOff x="1586291" y="2277195"/>
            <a:chExt cx="13354352" cy="4944845"/>
          </a:xfrm>
        </p:grpSpPr>
        <p:grpSp>
          <p:nvGrpSpPr>
            <p:cNvPr id="21" name="Group 20">
              <a:extLst>
                <a:ext uri="{FF2B5EF4-FFF2-40B4-BE49-F238E27FC236}">
                  <a16:creationId xmlns:a16="http://schemas.microsoft.com/office/drawing/2014/main" id="{5DE669B2-A3FC-413E-B604-1D66052C7E6A}"/>
                </a:ext>
              </a:extLst>
            </p:cNvPr>
            <p:cNvGrpSpPr/>
            <p:nvPr/>
          </p:nvGrpSpPr>
          <p:grpSpPr>
            <a:xfrm>
              <a:off x="5689601" y="2401715"/>
              <a:ext cx="2203668" cy="2313979"/>
              <a:chOff x="2970212" y="1274762"/>
              <a:chExt cx="1363663" cy="1431925"/>
            </a:xfrm>
          </p:grpSpPr>
          <p:sp>
            <p:nvSpPr>
              <p:cNvPr id="35" name="Freeform 6">
                <a:extLst>
                  <a:ext uri="{FF2B5EF4-FFF2-40B4-BE49-F238E27FC236}">
                    <a16:creationId xmlns:a16="http://schemas.microsoft.com/office/drawing/2014/main" id="{43C904C2-3616-44DB-BD1D-D9DC1921A6BA}"/>
                  </a:ext>
                </a:extLst>
              </p:cNvPr>
              <p:cNvSpPr>
                <a:spLocks/>
              </p:cNvSpPr>
              <p:nvPr/>
            </p:nvSpPr>
            <p:spPr bwMode="auto">
              <a:xfrm>
                <a:off x="2971800" y="1274762"/>
                <a:ext cx="1362075" cy="1431925"/>
              </a:xfrm>
              <a:custGeom>
                <a:avLst/>
                <a:gdLst>
                  <a:gd name="T0" fmla="*/ 0 w 761"/>
                  <a:gd name="T1" fmla="*/ 800 h 800"/>
                  <a:gd name="T2" fmla="*/ 149 w 761"/>
                  <a:gd name="T3" fmla="*/ 800 h 800"/>
                  <a:gd name="T4" fmla="*/ 761 w 761"/>
                  <a:gd name="T5" fmla="*/ 149 h 800"/>
                  <a:gd name="T6" fmla="*/ 761 w 761"/>
                  <a:gd name="T7" fmla="*/ 0 h 800"/>
                  <a:gd name="T8" fmla="*/ 0 w 761"/>
                  <a:gd name="T9" fmla="*/ 800 h 800"/>
                </a:gdLst>
                <a:ahLst/>
                <a:cxnLst>
                  <a:cxn ang="0">
                    <a:pos x="T0" y="T1"/>
                  </a:cxn>
                  <a:cxn ang="0">
                    <a:pos x="T2" y="T3"/>
                  </a:cxn>
                  <a:cxn ang="0">
                    <a:pos x="T4" y="T5"/>
                  </a:cxn>
                  <a:cxn ang="0">
                    <a:pos x="T6" y="T7"/>
                  </a:cxn>
                  <a:cxn ang="0">
                    <a:pos x="T8" y="T9"/>
                  </a:cxn>
                </a:cxnLst>
                <a:rect l="0" t="0" r="r" b="b"/>
                <a:pathLst>
                  <a:path w="761" h="800">
                    <a:moveTo>
                      <a:pt x="0" y="800"/>
                    </a:moveTo>
                    <a:cubicBezTo>
                      <a:pt x="149" y="800"/>
                      <a:pt x="149" y="800"/>
                      <a:pt x="149" y="800"/>
                    </a:cubicBezTo>
                    <a:cubicBezTo>
                      <a:pt x="167" y="462"/>
                      <a:pt x="429" y="188"/>
                      <a:pt x="761" y="149"/>
                    </a:cubicBezTo>
                    <a:cubicBezTo>
                      <a:pt x="761" y="0"/>
                      <a:pt x="761" y="0"/>
                      <a:pt x="761" y="0"/>
                    </a:cubicBezTo>
                    <a:cubicBezTo>
                      <a:pt x="347" y="40"/>
                      <a:pt x="20" y="380"/>
                      <a:pt x="0" y="800"/>
                    </a:cubicBezTo>
                    <a:close/>
                  </a:path>
                </a:pathLst>
              </a:custGeom>
              <a:solidFill>
                <a:schemeClr val="accent4"/>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36" name="Freeform 10">
                <a:extLst>
                  <a:ext uri="{FF2B5EF4-FFF2-40B4-BE49-F238E27FC236}">
                    <a16:creationId xmlns:a16="http://schemas.microsoft.com/office/drawing/2014/main" id="{6961036B-C419-45FD-9129-D951A9D65176}"/>
                  </a:ext>
                </a:extLst>
              </p:cNvPr>
              <p:cNvSpPr>
                <a:spLocks/>
              </p:cNvSpPr>
              <p:nvPr/>
            </p:nvSpPr>
            <p:spPr bwMode="auto">
              <a:xfrm>
                <a:off x="2970212" y="1371600"/>
                <a:ext cx="544513" cy="549275"/>
              </a:xfrm>
              <a:custGeom>
                <a:avLst/>
                <a:gdLst>
                  <a:gd name="T0" fmla="*/ 343 w 343"/>
                  <a:gd name="T1" fmla="*/ 256 h 346"/>
                  <a:gd name="T2" fmla="*/ 203 w 343"/>
                  <a:gd name="T3" fmla="*/ 108 h 346"/>
                  <a:gd name="T4" fmla="*/ 311 w 343"/>
                  <a:gd name="T5" fmla="*/ 0 h 346"/>
                  <a:gd name="T6" fmla="*/ 0 w 343"/>
                  <a:gd name="T7" fmla="*/ 0 h 346"/>
                  <a:gd name="T8" fmla="*/ 0 w 343"/>
                  <a:gd name="T9" fmla="*/ 311 h 346"/>
                  <a:gd name="T10" fmla="*/ 110 w 343"/>
                  <a:gd name="T11" fmla="*/ 202 h 346"/>
                  <a:gd name="T12" fmla="*/ 248 w 343"/>
                  <a:gd name="T13" fmla="*/ 346 h 346"/>
                  <a:gd name="T14" fmla="*/ 343 w 343"/>
                  <a:gd name="T15" fmla="*/ 256 h 3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346">
                    <a:moveTo>
                      <a:pt x="343" y="256"/>
                    </a:moveTo>
                    <a:lnTo>
                      <a:pt x="203" y="108"/>
                    </a:lnTo>
                    <a:lnTo>
                      <a:pt x="311" y="0"/>
                    </a:lnTo>
                    <a:lnTo>
                      <a:pt x="0" y="0"/>
                    </a:lnTo>
                    <a:lnTo>
                      <a:pt x="0" y="311"/>
                    </a:lnTo>
                    <a:lnTo>
                      <a:pt x="110" y="202"/>
                    </a:lnTo>
                    <a:lnTo>
                      <a:pt x="248" y="346"/>
                    </a:lnTo>
                    <a:lnTo>
                      <a:pt x="343" y="256"/>
                    </a:lnTo>
                    <a:close/>
                  </a:path>
                </a:pathLst>
              </a:custGeom>
              <a:solidFill>
                <a:schemeClr val="accent4"/>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grpSp>
        <p:grpSp>
          <p:nvGrpSpPr>
            <p:cNvPr id="22" name="Group 21">
              <a:extLst>
                <a:ext uri="{FF2B5EF4-FFF2-40B4-BE49-F238E27FC236}">
                  <a16:creationId xmlns:a16="http://schemas.microsoft.com/office/drawing/2014/main" id="{FC6E4116-0581-4696-88D1-FF101136A1E5}"/>
                </a:ext>
              </a:extLst>
            </p:cNvPr>
            <p:cNvGrpSpPr/>
            <p:nvPr/>
          </p:nvGrpSpPr>
          <p:grpSpPr>
            <a:xfrm>
              <a:off x="8390951" y="2404279"/>
              <a:ext cx="2172882" cy="2311413"/>
              <a:chOff x="4641850" y="1276350"/>
              <a:chExt cx="1344613" cy="1430338"/>
            </a:xfrm>
          </p:grpSpPr>
          <p:sp>
            <p:nvSpPr>
              <p:cNvPr id="33" name="Freeform 7">
                <a:extLst>
                  <a:ext uri="{FF2B5EF4-FFF2-40B4-BE49-F238E27FC236}">
                    <a16:creationId xmlns:a16="http://schemas.microsoft.com/office/drawing/2014/main" id="{11D6DB15-769E-4523-A0F1-87CB580C6921}"/>
                  </a:ext>
                </a:extLst>
              </p:cNvPr>
              <p:cNvSpPr>
                <a:spLocks/>
              </p:cNvSpPr>
              <p:nvPr/>
            </p:nvSpPr>
            <p:spPr bwMode="auto">
              <a:xfrm>
                <a:off x="4641850" y="1276350"/>
                <a:ext cx="1343025" cy="1430338"/>
              </a:xfrm>
              <a:custGeom>
                <a:avLst/>
                <a:gdLst>
                  <a:gd name="T0" fmla="*/ 0 w 750"/>
                  <a:gd name="T1" fmla="*/ 0 h 799"/>
                  <a:gd name="T2" fmla="*/ 0 w 750"/>
                  <a:gd name="T3" fmla="*/ 149 h 799"/>
                  <a:gd name="T4" fmla="*/ 601 w 750"/>
                  <a:gd name="T5" fmla="*/ 799 h 799"/>
                  <a:gd name="T6" fmla="*/ 750 w 750"/>
                  <a:gd name="T7" fmla="*/ 799 h 799"/>
                  <a:gd name="T8" fmla="*/ 0 w 750"/>
                  <a:gd name="T9" fmla="*/ 0 h 799"/>
                </a:gdLst>
                <a:ahLst/>
                <a:cxnLst>
                  <a:cxn ang="0">
                    <a:pos x="T0" y="T1"/>
                  </a:cxn>
                  <a:cxn ang="0">
                    <a:pos x="T2" y="T3"/>
                  </a:cxn>
                  <a:cxn ang="0">
                    <a:pos x="T4" y="T5"/>
                  </a:cxn>
                  <a:cxn ang="0">
                    <a:pos x="T6" y="T7"/>
                  </a:cxn>
                  <a:cxn ang="0">
                    <a:pos x="T8" y="T9"/>
                  </a:cxn>
                </a:cxnLst>
                <a:rect l="0" t="0" r="r" b="b"/>
                <a:pathLst>
                  <a:path w="750" h="799">
                    <a:moveTo>
                      <a:pt x="0" y="0"/>
                    </a:moveTo>
                    <a:cubicBezTo>
                      <a:pt x="0" y="149"/>
                      <a:pt x="0" y="149"/>
                      <a:pt x="0" y="149"/>
                    </a:cubicBezTo>
                    <a:cubicBezTo>
                      <a:pt x="327" y="193"/>
                      <a:pt x="583" y="464"/>
                      <a:pt x="601" y="799"/>
                    </a:cubicBezTo>
                    <a:cubicBezTo>
                      <a:pt x="750" y="799"/>
                      <a:pt x="750" y="799"/>
                      <a:pt x="750" y="799"/>
                    </a:cubicBezTo>
                    <a:cubicBezTo>
                      <a:pt x="731" y="383"/>
                      <a:pt x="409" y="45"/>
                      <a:pt x="0" y="0"/>
                    </a:cubicBezTo>
                    <a:close/>
                  </a:path>
                </a:pathLst>
              </a:custGeom>
              <a:solidFill>
                <a:schemeClr val="accent1"/>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34" name="Freeform 11">
                <a:extLst>
                  <a:ext uri="{FF2B5EF4-FFF2-40B4-BE49-F238E27FC236}">
                    <a16:creationId xmlns:a16="http://schemas.microsoft.com/office/drawing/2014/main" id="{2BD8F21E-5790-436E-B8CE-F9175C04A1A6}"/>
                  </a:ext>
                </a:extLst>
              </p:cNvPr>
              <p:cNvSpPr>
                <a:spLocks/>
              </p:cNvSpPr>
              <p:nvPr/>
            </p:nvSpPr>
            <p:spPr bwMode="auto">
              <a:xfrm>
                <a:off x="5438775" y="1374775"/>
                <a:ext cx="547688" cy="542925"/>
              </a:xfrm>
              <a:custGeom>
                <a:avLst/>
                <a:gdLst>
                  <a:gd name="T0" fmla="*/ 89 w 345"/>
                  <a:gd name="T1" fmla="*/ 342 h 342"/>
                  <a:gd name="T2" fmla="*/ 236 w 345"/>
                  <a:gd name="T3" fmla="*/ 202 h 342"/>
                  <a:gd name="T4" fmla="*/ 345 w 345"/>
                  <a:gd name="T5" fmla="*/ 311 h 342"/>
                  <a:gd name="T6" fmla="*/ 345 w 345"/>
                  <a:gd name="T7" fmla="*/ 0 h 342"/>
                  <a:gd name="T8" fmla="*/ 34 w 345"/>
                  <a:gd name="T9" fmla="*/ 0 h 342"/>
                  <a:gd name="T10" fmla="*/ 144 w 345"/>
                  <a:gd name="T11" fmla="*/ 109 h 342"/>
                  <a:gd name="T12" fmla="*/ 0 w 345"/>
                  <a:gd name="T13" fmla="*/ 247 h 342"/>
                  <a:gd name="T14" fmla="*/ 89 w 345"/>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342">
                    <a:moveTo>
                      <a:pt x="89" y="342"/>
                    </a:moveTo>
                    <a:lnTo>
                      <a:pt x="236" y="202"/>
                    </a:lnTo>
                    <a:lnTo>
                      <a:pt x="345" y="311"/>
                    </a:lnTo>
                    <a:lnTo>
                      <a:pt x="345" y="0"/>
                    </a:lnTo>
                    <a:lnTo>
                      <a:pt x="34" y="0"/>
                    </a:lnTo>
                    <a:lnTo>
                      <a:pt x="144" y="109"/>
                    </a:lnTo>
                    <a:lnTo>
                      <a:pt x="0" y="247"/>
                    </a:lnTo>
                    <a:lnTo>
                      <a:pt x="89" y="342"/>
                    </a:lnTo>
                    <a:close/>
                  </a:path>
                </a:pathLst>
              </a:custGeom>
              <a:solidFill>
                <a:schemeClr val="accent1"/>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grpSp>
        <p:grpSp>
          <p:nvGrpSpPr>
            <p:cNvPr id="23" name="Group 22">
              <a:extLst>
                <a:ext uri="{FF2B5EF4-FFF2-40B4-BE49-F238E27FC236}">
                  <a16:creationId xmlns:a16="http://schemas.microsoft.com/office/drawing/2014/main" id="{8B92D2B0-A2D9-40DE-82EF-9FF7DEF068F9}"/>
                </a:ext>
              </a:extLst>
            </p:cNvPr>
            <p:cNvGrpSpPr/>
            <p:nvPr/>
          </p:nvGrpSpPr>
          <p:grpSpPr>
            <a:xfrm>
              <a:off x="8390951" y="5187687"/>
              <a:ext cx="2175449" cy="2024089"/>
              <a:chOff x="4641850" y="3027363"/>
              <a:chExt cx="1346201" cy="1252537"/>
            </a:xfrm>
          </p:grpSpPr>
          <p:sp>
            <p:nvSpPr>
              <p:cNvPr id="31" name="Freeform 9">
                <a:extLst>
                  <a:ext uri="{FF2B5EF4-FFF2-40B4-BE49-F238E27FC236}">
                    <a16:creationId xmlns:a16="http://schemas.microsoft.com/office/drawing/2014/main" id="{C4921EF1-DBAB-422F-B50C-6E3DF21F3BA2}"/>
                  </a:ext>
                </a:extLst>
              </p:cNvPr>
              <p:cNvSpPr>
                <a:spLocks/>
              </p:cNvSpPr>
              <p:nvPr/>
            </p:nvSpPr>
            <p:spPr bwMode="auto">
              <a:xfrm>
                <a:off x="4641850" y="3027363"/>
                <a:ext cx="1322388" cy="1244600"/>
              </a:xfrm>
              <a:custGeom>
                <a:avLst/>
                <a:gdLst>
                  <a:gd name="T0" fmla="*/ 739 w 739"/>
                  <a:gd name="T1" fmla="*/ 0 h 695"/>
                  <a:gd name="T2" fmla="*/ 588 w 739"/>
                  <a:gd name="T3" fmla="*/ 0 h 695"/>
                  <a:gd name="T4" fmla="*/ 0 w 739"/>
                  <a:gd name="T5" fmla="*/ 546 h 695"/>
                  <a:gd name="T6" fmla="*/ 0 w 739"/>
                  <a:gd name="T7" fmla="*/ 695 h 695"/>
                  <a:gd name="T8" fmla="*/ 739 w 739"/>
                  <a:gd name="T9" fmla="*/ 0 h 695"/>
                </a:gdLst>
                <a:ahLst/>
                <a:cxnLst>
                  <a:cxn ang="0">
                    <a:pos x="T0" y="T1"/>
                  </a:cxn>
                  <a:cxn ang="0">
                    <a:pos x="T2" y="T3"/>
                  </a:cxn>
                  <a:cxn ang="0">
                    <a:pos x="T4" y="T5"/>
                  </a:cxn>
                  <a:cxn ang="0">
                    <a:pos x="T6" y="T7"/>
                  </a:cxn>
                  <a:cxn ang="0">
                    <a:pos x="T8" y="T9"/>
                  </a:cxn>
                </a:cxnLst>
                <a:rect l="0" t="0" r="r" b="b"/>
                <a:pathLst>
                  <a:path w="739" h="695">
                    <a:moveTo>
                      <a:pt x="739" y="0"/>
                    </a:moveTo>
                    <a:cubicBezTo>
                      <a:pt x="588" y="0"/>
                      <a:pt x="588" y="0"/>
                      <a:pt x="588" y="0"/>
                    </a:cubicBezTo>
                    <a:cubicBezTo>
                      <a:pt x="529" y="286"/>
                      <a:pt x="293" y="508"/>
                      <a:pt x="0" y="546"/>
                    </a:cubicBezTo>
                    <a:cubicBezTo>
                      <a:pt x="0" y="695"/>
                      <a:pt x="0" y="695"/>
                      <a:pt x="0" y="695"/>
                    </a:cubicBezTo>
                    <a:cubicBezTo>
                      <a:pt x="374" y="655"/>
                      <a:pt x="676" y="367"/>
                      <a:pt x="739" y="0"/>
                    </a:cubicBezTo>
                    <a:close/>
                  </a:path>
                </a:pathLst>
              </a:custGeom>
              <a:solidFill>
                <a:schemeClr val="accent2"/>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32" name="Freeform 12">
                <a:extLst>
                  <a:ext uri="{FF2B5EF4-FFF2-40B4-BE49-F238E27FC236}">
                    <a16:creationId xmlns:a16="http://schemas.microsoft.com/office/drawing/2014/main" id="{3F7CC999-8E26-4CA5-80A8-F9D0B0716946}"/>
                  </a:ext>
                </a:extLst>
              </p:cNvPr>
              <p:cNvSpPr>
                <a:spLocks/>
              </p:cNvSpPr>
              <p:nvPr/>
            </p:nvSpPr>
            <p:spPr bwMode="auto">
              <a:xfrm>
                <a:off x="5443538" y="3733800"/>
                <a:ext cx="544513" cy="546100"/>
              </a:xfrm>
              <a:custGeom>
                <a:avLst/>
                <a:gdLst>
                  <a:gd name="T0" fmla="*/ 0 w 343"/>
                  <a:gd name="T1" fmla="*/ 90 h 344"/>
                  <a:gd name="T2" fmla="*/ 140 w 343"/>
                  <a:gd name="T3" fmla="*/ 236 h 344"/>
                  <a:gd name="T4" fmla="*/ 32 w 343"/>
                  <a:gd name="T5" fmla="*/ 344 h 344"/>
                  <a:gd name="T6" fmla="*/ 343 w 343"/>
                  <a:gd name="T7" fmla="*/ 344 h 344"/>
                  <a:gd name="T8" fmla="*/ 343 w 343"/>
                  <a:gd name="T9" fmla="*/ 33 h 344"/>
                  <a:gd name="T10" fmla="*/ 232 w 343"/>
                  <a:gd name="T11" fmla="*/ 144 h 344"/>
                  <a:gd name="T12" fmla="*/ 95 w 343"/>
                  <a:gd name="T13" fmla="*/ 0 h 344"/>
                  <a:gd name="T14" fmla="*/ 0 w 343"/>
                  <a:gd name="T15" fmla="*/ 90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344">
                    <a:moveTo>
                      <a:pt x="0" y="90"/>
                    </a:moveTo>
                    <a:lnTo>
                      <a:pt x="140" y="236"/>
                    </a:lnTo>
                    <a:lnTo>
                      <a:pt x="32" y="344"/>
                    </a:lnTo>
                    <a:lnTo>
                      <a:pt x="343" y="344"/>
                    </a:lnTo>
                    <a:lnTo>
                      <a:pt x="343" y="33"/>
                    </a:lnTo>
                    <a:lnTo>
                      <a:pt x="232" y="144"/>
                    </a:lnTo>
                    <a:lnTo>
                      <a:pt x="95" y="0"/>
                    </a:lnTo>
                    <a:lnTo>
                      <a:pt x="0" y="90"/>
                    </a:lnTo>
                    <a:close/>
                  </a:path>
                </a:pathLst>
              </a:custGeom>
              <a:solidFill>
                <a:schemeClr val="accent2"/>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grpSp>
        <p:grpSp>
          <p:nvGrpSpPr>
            <p:cNvPr id="24" name="Group 23">
              <a:extLst>
                <a:ext uri="{FF2B5EF4-FFF2-40B4-BE49-F238E27FC236}">
                  <a16:creationId xmlns:a16="http://schemas.microsoft.com/office/drawing/2014/main" id="{37071662-9691-49B7-B9F3-209924F044A2}"/>
                </a:ext>
              </a:extLst>
            </p:cNvPr>
            <p:cNvGrpSpPr/>
            <p:nvPr/>
          </p:nvGrpSpPr>
          <p:grpSpPr>
            <a:xfrm>
              <a:off x="5692166" y="5187688"/>
              <a:ext cx="2201100" cy="2034352"/>
              <a:chOff x="2971800" y="3027363"/>
              <a:chExt cx="1362075" cy="1258888"/>
            </a:xfrm>
          </p:grpSpPr>
          <p:sp>
            <p:nvSpPr>
              <p:cNvPr id="29" name="Freeform 65">
                <a:extLst>
                  <a:ext uri="{FF2B5EF4-FFF2-40B4-BE49-F238E27FC236}">
                    <a16:creationId xmlns:a16="http://schemas.microsoft.com/office/drawing/2014/main" id="{9D36BE51-EC90-42E9-9086-3704B6FD1226}"/>
                  </a:ext>
                </a:extLst>
              </p:cNvPr>
              <p:cNvSpPr>
                <a:spLocks/>
              </p:cNvSpPr>
              <p:nvPr/>
            </p:nvSpPr>
            <p:spPr bwMode="auto">
              <a:xfrm>
                <a:off x="2990850" y="3027363"/>
                <a:ext cx="1343025" cy="1246188"/>
              </a:xfrm>
              <a:custGeom>
                <a:avLst/>
                <a:gdLst>
                  <a:gd name="T0" fmla="*/ 151 w 750"/>
                  <a:gd name="T1" fmla="*/ 0 h 696"/>
                  <a:gd name="T2" fmla="*/ 0 w 750"/>
                  <a:gd name="T3" fmla="*/ 0 h 696"/>
                  <a:gd name="T4" fmla="*/ 750 w 750"/>
                  <a:gd name="T5" fmla="*/ 696 h 696"/>
                  <a:gd name="T6" fmla="*/ 750 w 750"/>
                  <a:gd name="T7" fmla="*/ 548 h 696"/>
                  <a:gd name="T8" fmla="*/ 151 w 750"/>
                  <a:gd name="T9" fmla="*/ 0 h 696"/>
                </a:gdLst>
                <a:ahLst/>
                <a:cxnLst>
                  <a:cxn ang="0">
                    <a:pos x="T0" y="T1"/>
                  </a:cxn>
                  <a:cxn ang="0">
                    <a:pos x="T2" y="T3"/>
                  </a:cxn>
                  <a:cxn ang="0">
                    <a:pos x="T4" y="T5"/>
                  </a:cxn>
                  <a:cxn ang="0">
                    <a:pos x="T6" y="T7"/>
                  </a:cxn>
                  <a:cxn ang="0">
                    <a:pos x="T8" y="T9"/>
                  </a:cxn>
                </a:cxnLst>
                <a:rect l="0" t="0" r="r" b="b"/>
                <a:pathLst>
                  <a:path w="750" h="696">
                    <a:moveTo>
                      <a:pt x="151" y="0"/>
                    </a:moveTo>
                    <a:cubicBezTo>
                      <a:pt x="0" y="0"/>
                      <a:pt x="0" y="0"/>
                      <a:pt x="0" y="0"/>
                    </a:cubicBezTo>
                    <a:cubicBezTo>
                      <a:pt x="63" y="371"/>
                      <a:pt x="370" y="660"/>
                      <a:pt x="750" y="696"/>
                    </a:cubicBezTo>
                    <a:cubicBezTo>
                      <a:pt x="750" y="548"/>
                      <a:pt x="750" y="548"/>
                      <a:pt x="750" y="548"/>
                    </a:cubicBezTo>
                    <a:cubicBezTo>
                      <a:pt x="452" y="513"/>
                      <a:pt x="211" y="289"/>
                      <a:pt x="151" y="0"/>
                    </a:cubicBezTo>
                    <a:close/>
                  </a:path>
                </a:pathLst>
              </a:custGeom>
              <a:solidFill>
                <a:schemeClr val="accent3"/>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30" name="Freeform 13">
                <a:extLst>
                  <a:ext uri="{FF2B5EF4-FFF2-40B4-BE49-F238E27FC236}">
                    <a16:creationId xmlns:a16="http://schemas.microsoft.com/office/drawing/2014/main" id="{2E7673D2-A1FB-4054-AC82-3610AD643F55}"/>
                  </a:ext>
                </a:extLst>
              </p:cNvPr>
              <p:cNvSpPr>
                <a:spLocks/>
              </p:cNvSpPr>
              <p:nvPr/>
            </p:nvSpPr>
            <p:spPr bwMode="auto">
              <a:xfrm>
                <a:off x="2971800" y="3741738"/>
                <a:ext cx="547688" cy="544513"/>
              </a:xfrm>
              <a:custGeom>
                <a:avLst/>
                <a:gdLst>
                  <a:gd name="T0" fmla="*/ 256 w 345"/>
                  <a:gd name="T1" fmla="*/ 0 h 343"/>
                  <a:gd name="T2" fmla="*/ 108 w 345"/>
                  <a:gd name="T3" fmla="*/ 140 h 343"/>
                  <a:gd name="T4" fmla="*/ 0 w 345"/>
                  <a:gd name="T5" fmla="*/ 32 h 343"/>
                  <a:gd name="T6" fmla="*/ 0 w 345"/>
                  <a:gd name="T7" fmla="*/ 343 h 343"/>
                  <a:gd name="T8" fmla="*/ 311 w 345"/>
                  <a:gd name="T9" fmla="*/ 343 h 343"/>
                  <a:gd name="T10" fmla="*/ 201 w 345"/>
                  <a:gd name="T11" fmla="*/ 232 h 343"/>
                  <a:gd name="T12" fmla="*/ 345 w 345"/>
                  <a:gd name="T13" fmla="*/ 95 h 343"/>
                  <a:gd name="T14" fmla="*/ 256 w 345"/>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343">
                    <a:moveTo>
                      <a:pt x="256" y="0"/>
                    </a:moveTo>
                    <a:lnTo>
                      <a:pt x="108" y="140"/>
                    </a:lnTo>
                    <a:lnTo>
                      <a:pt x="0" y="32"/>
                    </a:lnTo>
                    <a:lnTo>
                      <a:pt x="0" y="343"/>
                    </a:lnTo>
                    <a:lnTo>
                      <a:pt x="311" y="343"/>
                    </a:lnTo>
                    <a:lnTo>
                      <a:pt x="201" y="232"/>
                    </a:lnTo>
                    <a:lnTo>
                      <a:pt x="345" y="95"/>
                    </a:lnTo>
                    <a:lnTo>
                      <a:pt x="256" y="0"/>
                    </a:lnTo>
                    <a:close/>
                  </a:path>
                </a:pathLst>
              </a:custGeom>
              <a:solidFill>
                <a:schemeClr val="accent3"/>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grpSp>
        <p:sp>
          <p:nvSpPr>
            <p:cNvPr id="25" name="TextBox 24">
              <a:extLst>
                <a:ext uri="{FF2B5EF4-FFF2-40B4-BE49-F238E27FC236}">
                  <a16:creationId xmlns:a16="http://schemas.microsoft.com/office/drawing/2014/main" id="{61959C6E-BAE6-4724-AD26-9ACB17AEE088}"/>
                </a:ext>
              </a:extLst>
            </p:cNvPr>
            <p:cNvSpPr txBox="1"/>
            <p:nvPr/>
          </p:nvSpPr>
          <p:spPr>
            <a:xfrm>
              <a:off x="11076648" y="2277195"/>
              <a:ext cx="3863995" cy="540490"/>
            </a:xfrm>
            <a:prstGeom prst="rect">
              <a:avLst/>
            </a:prstGeom>
            <a:noFill/>
          </p:spPr>
          <p:txBody>
            <a:bodyPr wrap="square" numCol="1" spcCol="640080" rtlCol="0">
              <a:spAutoFit/>
            </a:bodyPr>
            <a:lstStyle/>
            <a:p>
              <a:pPr defTabSz="1625620"/>
              <a:r>
                <a:rPr lang="en-US" sz="22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DataFrame</a:t>
              </a: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API</a:t>
              </a:r>
            </a:p>
          </p:txBody>
        </p:sp>
        <p:sp>
          <p:nvSpPr>
            <p:cNvPr id="26" name="TextBox 25">
              <a:extLst>
                <a:ext uri="{FF2B5EF4-FFF2-40B4-BE49-F238E27FC236}">
                  <a16:creationId xmlns:a16="http://schemas.microsoft.com/office/drawing/2014/main" id="{BB17159B-EF10-41DD-B61A-89BB77734A0D}"/>
                </a:ext>
              </a:extLst>
            </p:cNvPr>
            <p:cNvSpPr txBox="1"/>
            <p:nvPr/>
          </p:nvSpPr>
          <p:spPr>
            <a:xfrm>
              <a:off x="1586291" y="2277195"/>
              <a:ext cx="3863995" cy="540490"/>
            </a:xfrm>
            <a:prstGeom prst="rect">
              <a:avLst/>
            </a:prstGeom>
            <a:noFill/>
          </p:spPr>
          <p:txBody>
            <a:bodyPr wrap="square" numCol="1" spcCol="640080" rtlCol="0">
              <a:spAutoFit/>
            </a:bodyPr>
            <a:lstStyle/>
            <a:p>
              <a:pPr algn="r" defTabSz="1625620"/>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source API</a:t>
              </a:r>
            </a:p>
          </p:txBody>
        </p:sp>
        <p:sp>
          <p:nvSpPr>
            <p:cNvPr id="27" name="TextBox 26">
              <a:extLst>
                <a:ext uri="{FF2B5EF4-FFF2-40B4-BE49-F238E27FC236}">
                  <a16:creationId xmlns:a16="http://schemas.microsoft.com/office/drawing/2014/main" id="{8B5671F8-AA5C-4DDC-9D1F-961BC8339229}"/>
                </a:ext>
              </a:extLst>
            </p:cNvPr>
            <p:cNvSpPr txBox="1"/>
            <p:nvPr/>
          </p:nvSpPr>
          <p:spPr>
            <a:xfrm>
              <a:off x="11076648" y="6403087"/>
              <a:ext cx="3863995" cy="540490"/>
            </a:xfrm>
            <a:prstGeom prst="rect">
              <a:avLst/>
            </a:prstGeom>
            <a:noFill/>
          </p:spPr>
          <p:txBody>
            <a:bodyPr wrap="square" numCol="1" spcCol="640080" rtlCol="0">
              <a:spAutoFit/>
            </a:bodyPr>
            <a:lstStyle/>
            <a:p>
              <a:pPr defTabSz="1625620"/>
              <a:r>
                <a:rPr lang="en-US" sz="22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DataFrame</a:t>
              </a: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DSL</a:t>
              </a:r>
            </a:p>
          </p:txBody>
        </p:sp>
        <p:sp>
          <p:nvSpPr>
            <p:cNvPr id="28" name="TextBox 27">
              <a:extLst>
                <a:ext uri="{FF2B5EF4-FFF2-40B4-BE49-F238E27FC236}">
                  <a16:creationId xmlns:a16="http://schemas.microsoft.com/office/drawing/2014/main" id="{50BA89C9-375E-4E78-A8F3-9765491D91BB}"/>
                </a:ext>
              </a:extLst>
            </p:cNvPr>
            <p:cNvSpPr txBox="1"/>
            <p:nvPr/>
          </p:nvSpPr>
          <p:spPr>
            <a:xfrm>
              <a:off x="1586291" y="6403087"/>
              <a:ext cx="3863995" cy="540490"/>
            </a:xfrm>
            <a:prstGeom prst="rect">
              <a:avLst/>
            </a:prstGeom>
            <a:noFill/>
          </p:spPr>
          <p:txBody>
            <a:bodyPr wrap="square" numCol="1" spcCol="640080" rtlCol="0">
              <a:spAutoFit/>
            </a:bodyPr>
            <a:lstStyle/>
            <a:p>
              <a:pPr algn="r" defTabSz="1625620"/>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SQL service</a:t>
              </a:r>
            </a:p>
          </p:txBody>
        </p:sp>
      </p:grpSp>
    </p:spTree>
    <p:extLst>
      <p:ext uri="{BB962C8B-B14F-4D97-AF65-F5344CB8AC3E}">
        <p14:creationId xmlns:p14="http://schemas.microsoft.com/office/powerpoint/2010/main" val="144537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C1DD-A793-4816-972F-247B2550D244}"/>
              </a:ext>
            </a:extLst>
          </p:cNvPr>
          <p:cNvSpPr>
            <a:spLocks noGrp="1"/>
          </p:cNvSpPr>
          <p:nvPr>
            <p:ph type="title"/>
          </p:nvPr>
        </p:nvSpPr>
        <p:spPr/>
        <p:txBody>
          <a:bodyPr/>
          <a:lstStyle/>
          <a:p>
            <a:r>
              <a:rPr lang="en-US" sz="2800" dirty="0">
                <a:latin typeface="Open Sans" panose="020B0606030504020204" pitchFamily="34" charset="0"/>
                <a:ea typeface="Open Sans" panose="020B0606030504020204" pitchFamily="34" charset="0"/>
                <a:cs typeface="Open Sans" panose="020B0606030504020204" pitchFamily="34" charset="0"/>
                <a:sym typeface="Open Sans ExtraBold"/>
              </a:rPr>
              <a:t>Spark SQL Architecture</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EFA666E4-780D-45D0-BEDA-9FBAFB277919}"/>
              </a:ext>
            </a:extLst>
          </p:cNvPr>
          <p:cNvGrpSpPr/>
          <p:nvPr/>
        </p:nvGrpSpPr>
        <p:grpSpPr>
          <a:xfrm>
            <a:off x="2731516" y="2216981"/>
            <a:ext cx="10792968" cy="5369673"/>
            <a:chOff x="2029968" y="2172462"/>
            <a:chExt cx="5939582" cy="3476625"/>
          </a:xfrm>
        </p:grpSpPr>
        <p:sp>
          <p:nvSpPr>
            <p:cNvPr id="7" name="Rectangle 6">
              <a:extLst>
                <a:ext uri="{FF2B5EF4-FFF2-40B4-BE49-F238E27FC236}">
                  <a16:creationId xmlns:a16="http://schemas.microsoft.com/office/drawing/2014/main" id="{765A8D67-5FE8-4FBB-907A-452EC7CCAC93}"/>
                </a:ext>
              </a:extLst>
            </p:cNvPr>
            <p:cNvSpPr/>
            <p:nvPr/>
          </p:nvSpPr>
          <p:spPr bwMode="auto">
            <a:xfrm>
              <a:off x="2029968" y="3081038"/>
              <a:ext cx="5939582" cy="60325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200" b="1" i="0" u="none" strike="noStrike" cap="none" normalizeH="0" baseline="0" dirty="0">
                  <a:ln>
                    <a:noFill/>
                  </a:ln>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DataFrame</a:t>
              </a:r>
              <a:r>
                <a:rPr kumimoji="0" lang="en-US" sz="2200" b="1" i="0" u="none" strike="noStrike" cap="none" normalizeH="0" dirty="0">
                  <a:ln>
                    <a:noFill/>
                  </a:ln>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API</a:t>
              </a:r>
              <a:endParaRPr kumimoji="0" lang="en-US" sz="2200" b="1" i="0" u="none" strike="noStrike" cap="none" normalizeH="0" baseline="0" dirty="0">
                <a:ln>
                  <a:noFill/>
                </a:ln>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AD80B6C-7B65-4F52-A339-952466CE9B4C}"/>
                </a:ext>
              </a:extLst>
            </p:cNvPr>
            <p:cNvSpPr/>
            <p:nvPr/>
          </p:nvSpPr>
          <p:spPr bwMode="auto">
            <a:xfrm>
              <a:off x="2029968" y="3812875"/>
              <a:ext cx="5939582" cy="57149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200" b="1" i="0" u="none" strike="noStrike" cap="none" normalizeH="0" baseline="0" dirty="0">
                  <a:ln>
                    <a:noFill/>
                  </a:ln>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Data Source API</a:t>
              </a:r>
            </a:p>
          </p:txBody>
        </p:sp>
        <p:sp>
          <p:nvSpPr>
            <p:cNvPr id="9" name="Rounded Rectangle 25">
              <a:extLst>
                <a:ext uri="{FF2B5EF4-FFF2-40B4-BE49-F238E27FC236}">
                  <a16:creationId xmlns:a16="http://schemas.microsoft.com/office/drawing/2014/main" id="{2DB882B3-E711-4260-ADBA-709094ECB10B}"/>
                </a:ext>
              </a:extLst>
            </p:cNvPr>
            <p:cNvSpPr/>
            <p:nvPr/>
          </p:nvSpPr>
          <p:spPr bwMode="auto">
            <a:xfrm>
              <a:off x="2029968" y="2172462"/>
              <a:ext cx="2804803" cy="68791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algn="ctr" defTabSz="228600" fontAlgn="base">
                <a:spcBef>
                  <a:spcPct val="20000"/>
                </a:spcBef>
                <a:spcAft>
                  <a:spcPct val="0"/>
                </a:spcAft>
                <a:buClr>
                  <a:srgbClr val="FF0000"/>
                </a:buClr>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DataFrame DSL</a:t>
              </a:r>
              <a:endParaRPr kumimoji="0" lang="en-US" sz="2200" b="1" i="0" u="none" strike="noStrike" cap="none" normalizeH="0" baseline="0" dirty="0">
                <a:ln>
                  <a:noFill/>
                </a:ln>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Rounded Rectangle 26">
              <a:extLst>
                <a:ext uri="{FF2B5EF4-FFF2-40B4-BE49-F238E27FC236}">
                  <a16:creationId xmlns:a16="http://schemas.microsoft.com/office/drawing/2014/main" id="{9A36F464-0FFC-484C-93A4-5B53A9FF3FDB}"/>
                </a:ext>
              </a:extLst>
            </p:cNvPr>
            <p:cNvSpPr/>
            <p:nvPr/>
          </p:nvSpPr>
          <p:spPr bwMode="auto">
            <a:xfrm>
              <a:off x="4999759" y="2172464"/>
              <a:ext cx="2969791" cy="68791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algn="ctr" defTabSz="228600" fontAlgn="base">
                <a:spcBef>
                  <a:spcPct val="20000"/>
                </a:spcBef>
                <a:spcAft>
                  <a:spcPct val="0"/>
                </a:spcAft>
                <a:buClr>
                  <a:srgbClr val="FF0000"/>
                </a:buClr>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 SQL or HQL</a:t>
              </a:r>
              <a:endParaRPr kumimoji="0" lang="en-US" sz="2200" b="1" i="0" u="none" strike="noStrike" cap="none" normalizeH="0" baseline="0" dirty="0">
                <a:ln>
                  <a:noFill/>
                </a:ln>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roup 10">
              <a:extLst>
                <a:ext uri="{FF2B5EF4-FFF2-40B4-BE49-F238E27FC236}">
                  <a16:creationId xmlns:a16="http://schemas.microsoft.com/office/drawing/2014/main" id="{5B2730F3-46E0-446D-B2E1-ADF27F01576A}"/>
                </a:ext>
              </a:extLst>
            </p:cNvPr>
            <p:cNvGrpSpPr/>
            <p:nvPr/>
          </p:nvGrpSpPr>
          <p:grpSpPr>
            <a:xfrm>
              <a:off x="2410968" y="5014772"/>
              <a:ext cx="4904501" cy="634315"/>
              <a:chOff x="4724400" y="3863030"/>
              <a:chExt cx="3419928" cy="461320"/>
            </a:xfrm>
          </p:grpSpPr>
          <p:pic>
            <p:nvPicPr>
              <p:cNvPr id="14" name="Picture 2" descr="C:\Users\Sony\Desktop\Hadoop_logo.png">
                <a:extLst>
                  <a:ext uri="{FF2B5EF4-FFF2-40B4-BE49-F238E27FC236}">
                    <a16:creationId xmlns:a16="http://schemas.microsoft.com/office/drawing/2014/main" id="{6FCB9ED4-4541-43EE-A0B4-47C286C05914}"/>
                  </a:ext>
                </a:extLst>
              </p:cNvPr>
              <p:cNvPicPr>
                <a:picLocks noChangeAspect="1" noChangeArrowheads="1"/>
              </p:cNvPicPr>
              <p:nvPr/>
            </p:nvPicPr>
            <p:blipFill>
              <a:blip r:embed="rId3" cstate="print"/>
              <a:srcRect/>
              <a:stretch>
                <a:fillRect/>
              </a:stretch>
            </p:blipFill>
            <p:spPr bwMode="auto">
              <a:xfrm>
                <a:off x="4724400" y="3867150"/>
                <a:ext cx="462233" cy="376238"/>
              </a:xfrm>
              <a:prstGeom prst="rect">
                <a:avLst/>
              </a:prstGeom>
              <a:noFill/>
            </p:spPr>
          </p:pic>
          <p:pic>
            <p:nvPicPr>
              <p:cNvPr id="15" name="Picture 3" descr="C:\Users\Sony\Desktop\cassandra logo.png">
                <a:extLst>
                  <a:ext uri="{FF2B5EF4-FFF2-40B4-BE49-F238E27FC236}">
                    <a16:creationId xmlns:a16="http://schemas.microsoft.com/office/drawing/2014/main" id="{29C0ADBC-E644-4339-9F3B-A0B9FCB5474F}"/>
                  </a:ext>
                </a:extLst>
              </p:cNvPr>
              <p:cNvPicPr>
                <a:picLocks noChangeAspect="1" noChangeArrowheads="1"/>
              </p:cNvPicPr>
              <p:nvPr/>
            </p:nvPicPr>
            <p:blipFill>
              <a:blip r:embed="rId4" cstate="print"/>
              <a:srcRect/>
              <a:stretch>
                <a:fillRect/>
              </a:stretch>
            </p:blipFill>
            <p:spPr bwMode="auto">
              <a:xfrm>
                <a:off x="5334000" y="3867150"/>
                <a:ext cx="609600" cy="457200"/>
              </a:xfrm>
              <a:prstGeom prst="rect">
                <a:avLst/>
              </a:prstGeom>
              <a:noFill/>
            </p:spPr>
          </p:pic>
          <p:pic>
            <p:nvPicPr>
              <p:cNvPr id="16" name="Picture 4" descr="C:\Users\Sony\Desktop\csv.jpg">
                <a:extLst>
                  <a:ext uri="{FF2B5EF4-FFF2-40B4-BE49-F238E27FC236}">
                    <a16:creationId xmlns:a16="http://schemas.microsoft.com/office/drawing/2014/main" id="{1ADAE253-9D72-4195-AD21-E7AA08C3FE03}"/>
                  </a:ext>
                </a:extLst>
              </p:cNvPr>
              <p:cNvPicPr>
                <a:picLocks noChangeAspect="1" noChangeArrowheads="1"/>
              </p:cNvPicPr>
              <p:nvPr/>
            </p:nvPicPr>
            <p:blipFill>
              <a:blip r:embed="rId5" cstate="print"/>
              <a:srcRect/>
              <a:stretch>
                <a:fillRect/>
              </a:stretch>
            </p:blipFill>
            <p:spPr bwMode="auto">
              <a:xfrm>
                <a:off x="6162523" y="3863030"/>
                <a:ext cx="652775" cy="457200"/>
              </a:xfrm>
              <a:prstGeom prst="rect">
                <a:avLst/>
              </a:prstGeom>
              <a:noFill/>
            </p:spPr>
          </p:pic>
          <p:pic>
            <p:nvPicPr>
              <p:cNvPr id="17" name="Picture 5" descr="C:\Users\Sony\Desktop\json.png">
                <a:extLst>
                  <a:ext uri="{FF2B5EF4-FFF2-40B4-BE49-F238E27FC236}">
                    <a16:creationId xmlns:a16="http://schemas.microsoft.com/office/drawing/2014/main" id="{1A4501C9-1C1E-4AA7-8C1D-41F394ADA519}"/>
                  </a:ext>
                </a:extLst>
              </p:cNvPr>
              <p:cNvPicPr>
                <a:picLocks noChangeAspect="1" noChangeArrowheads="1"/>
              </p:cNvPicPr>
              <p:nvPr/>
            </p:nvPicPr>
            <p:blipFill>
              <a:blip r:embed="rId6" cstate="print"/>
              <a:srcRect/>
              <a:stretch>
                <a:fillRect/>
              </a:stretch>
            </p:blipFill>
            <p:spPr bwMode="auto">
              <a:xfrm>
                <a:off x="7005525" y="3867150"/>
                <a:ext cx="482496" cy="376238"/>
              </a:xfrm>
              <a:prstGeom prst="rect">
                <a:avLst/>
              </a:prstGeom>
              <a:noFill/>
            </p:spPr>
          </p:pic>
          <p:pic>
            <p:nvPicPr>
              <p:cNvPr id="18" name="Picture 6" descr="C:\Users\Sony\Desktop\parquet.png">
                <a:extLst>
                  <a:ext uri="{FF2B5EF4-FFF2-40B4-BE49-F238E27FC236}">
                    <a16:creationId xmlns:a16="http://schemas.microsoft.com/office/drawing/2014/main" id="{9278E980-AA7A-4E32-BFA9-3842C5ACBF96}"/>
                  </a:ext>
                </a:extLst>
              </p:cNvPr>
              <p:cNvPicPr>
                <a:picLocks noChangeAspect="1" noChangeArrowheads="1"/>
              </p:cNvPicPr>
              <p:nvPr/>
            </p:nvPicPr>
            <p:blipFill>
              <a:blip r:embed="rId7" cstate="print"/>
              <a:srcRect/>
              <a:stretch>
                <a:fillRect/>
              </a:stretch>
            </p:blipFill>
            <p:spPr bwMode="auto">
              <a:xfrm>
                <a:off x="7772400" y="3863030"/>
                <a:ext cx="371928" cy="458907"/>
              </a:xfrm>
              <a:prstGeom prst="rect">
                <a:avLst/>
              </a:prstGeom>
              <a:noFill/>
            </p:spPr>
          </p:pic>
        </p:grpSp>
        <p:cxnSp>
          <p:nvCxnSpPr>
            <p:cNvPr id="12" name="Straight Arrow Connector 11">
              <a:extLst>
                <a:ext uri="{FF2B5EF4-FFF2-40B4-BE49-F238E27FC236}">
                  <a16:creationId xmlns:a16="http://schemas.microsoft.com/office/drawing/2014/main" id="{F6BB69B1-D7D9-4D7F-88BE-9FD5500C8747}"/>
                </a:ext>
              </a:extLst>
            </p:cNvPr>
            <p:cNvCxnSpPr/>
            <p:nvPr/>
          </p:nvCxnSpPr>
          <p:spPr bwMode="auto">
            <a:xfrm flipV="1">
              <a:off x="3782568" y="4458462"/>
              <a:ext cx="533400" cy="304800"/>
            </a:xfrm>
            <a:prstGeom prst="straightConnector1">
              <a:avLst/>
            </a:prstGeom>
            <a:noFill/>
            <a:ln w="28575" cap="flat" cmpd="sng" algn="ctr">
              <a:solidFill>
                <a:schemeClr val="tx1"/>
              </a:solidFill>
              <a:prstDash val="solid"/>
              <a:round/>
              <a:headEnd type="arrow"/>
              <a:tailEnd type="arrow"/>
            </a:ln>
            <a:effectLst/>
          </p:spPr>
        </p:cxnSp>
        <p:cxnSp>
          <p:nvCxnSpPr>
            <p:cNvPr id="13" name="Straight Arrow Connector 12">
              <a:extLst>
                <a:ext uri="{FF2B5EF4-FFF2-40B4-BE49-F238E27FC236}">
                  <a16:creationId xmlns:a16="http://schemas.microsoft.com/office/drawing/2014/main" id="{EF6013CD-E6B4-4AB3-86E5-7967AF09559A}"/>
                </a:ext>
              </a:extLst>
            </p:cNvPr>
            <p:cNvCxnSpPr/>
            <p:nvPr/>
          </p:nvCxnSpPr>
          <p:spPr bwMode="auto">
            <a:xfrm>
              <a:off x="5458968" y="4458462"/>
              <a:ext cx="457200" cy="304800"/>
            </a:xfrm>
            <a:prstGeom prst="straightConnector1">
              <a:avLst/>
            </a:prstGeom>
            <a:noFill/>
            <a:ln w="28575" cap="flat" cmpd="sng" algn="ctr">
              <a:solidFill>
                <a:schemeClr val="tx1"/>
              </a:solidFill>
              <a:prstDash val="solid"/>
              <a:round/>
              <a:headEnd type="arrow"/>
              <a:tailEnd type="arrow"/>
            </a:ln>
            <a:effectLst/>
          </p:spPr>
        </p:cxnSp>
      </p:grpSp>
      <p:pic>
        <p:nvPicPr>
          <p:cNvPr id="19" name="Google Shape;928;p5">
            <a:extLst>
              <a:ext uri="{FF2B5EF4-FFF2-40B4-BE49-F238E27FC236}">
                <a16:creationId xmlns:a16="http://schemas.microsoft.com/office/drawing/2014/main" id="{F540E1C4-6233-410D-890F-68B3DEFD6DE2}"/>
              </a:ext>
            </a:extLst>
          </p:cNvPr>
          <p:cNvPicPr preferRelativeResize="0"/>
          <p:nvPr/>
        </p:nvPicPr>
        <p:blipFill rotWithShape="1">
          <a:blip r:embed="rId8">
            <a:alphaModFix/>
          </a:blip>
          <a:srcRect/>
          <a:stretch/>
        </p:blipFill>
        <p:spPr>
          <a:xfrm>
            <a:off x="5145190" y="724207"/>
            <a:ext cx="5965619" cy="521025"/>
          </a:xfrm>
          <a:prstGeom prst="rect">
            <a:avLst/>
          </a:prstGeom>
          <a:noFill/>
          <a:ln>
            <a:noFill/>
          </a:ln>
        </p:spPr>
      </p:pic>
    </p:spTree>
    <p:extLst>
      <p:ext uri="{BB962C8B-B14F-4D97-AF65-F5344CB8AC3E}">
        <p14:creationId xmlns:p14="http://schemas.microsoft.com/office/powerpoint/2010/main" val="1847611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C1DD-A793-4816-972F-247B2550D244}"/>
              </a:ext>
            </a:extLst>
          </p:cNvPr>
          <p:cNvSpPr>
            <a:spLocks noGrp="1"/>
          </p:cNvSpPr>
          <p:nvPr>
            <p:ph type="title"/>
          </p:nvPr>
        </p:nvSpPr>
        <p:spPr/>
        <p:txBody>
          <a:bodyPr/>
          <a:lstStyle/>
          <a:p>
            <a:r>
              <a:rPr lang="en-US" sz="2800" dirty="0">
                <a:latin typeface="Open Sans" panose="020B0606030504020204" pitchFamily="34" charset="0"/>
                <a:ea typeface="Open Sans" panose="020B0606030504020204" pitchFamily="34" charset="0"/>
                <a:cs typeface="Open Sans" panose="020B0606030504020204" pitchFamily="34" charset="0"/>
                <a:sym typeface="Open Sans ExtraBold"/>
              </a:rPr>
              <a:t>Spark SQL Architecture</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pic>
        <p:nvPicPr>
          <p:cNvPr id="19" name="Google Shape;928;p5">
            <a:extLst>
              <a:ext uri="{FF2B5EF4-FFF2-40B4-BE49-F238E27FC236}">
                <a16:creationId xmlns:a16="http://schemas.microsoft.com/office/drawing/2014/main" id="{F540E1C4-6233-410D-890F-68B3DEFD6DE2}"/>
              </a:ext>
            </a:extLst>
          </p:cNvPr>
          <p:cNvPicPr preferRelativeResize="0"/>
          <p:nvPr/>
        </p:nvPicPr>
        <p:blipFill rotWithShape="1">
          <a:blip r:embed="rId5">
            <a:alphaModFix/>
          </a:blip>
          <a:srcRect/>
          <a:stretch/>
        </p:blipFill>
        <p:spPr>
          <a:xfrm>
            <a:off x="5145190" y="724207"/>
            <a:ext cx="5965619" cy="521025"/>
          </a:xfrm>
          <a:prstGeom prst="rect">
            <a:avLst/>
          </a:prstGeom>
          <a:noFill/>
          <a:ln>
            <a:noFill/>
          </a:ln>
        </p:spPr>
      </p:pic>
      <p:grpSp>
        <p:nvGrpSpPr>
          <p:cNvPr id="3" name="Group 2">
            <a:extLst>
              <a:ext uri="{FF2B5EF4-FFF2-40B4-BE49-F238E27FC236}">
                <a16:creationId xmlns:a16="http://schemas.microsoft.com/office/drawing/2014/main" id="{E5F7DE4A-5CB8-4812-9025-E6BCE8813F1C}"/>
              </a:ext>
            </a:extLst>
          </p:cNvPr>
          <p:cNvGrpSpPr/>
          <p:nvPr/>
        </p:nvGrpSpPr>
        <p:grpSpPr>
          <a:xfrm>
            <a:off x="919176" y="652197"/>
            <a:ext cx="14417645" cy="7067543"/>
            <a:chOff x="836828" y="1485825"/>
            <a:chExt cx="14417645" cy="7067543"/>
          </a:xfrm>
        </p:grpSpPr>
        <p:grpSp>
          <p:nvGrpSpPr>
            <p:cNvPr id="21" name="Group 20">
              <a:extLst>
                <a:ext uri="{FF2B5EF4-FFF2-40B4-BE49-F238E27FC236}">
                  <a16:creationId xmlns:a16="http://schemas.microsoft.com/office/drawing/2014/main" id="{9323910E-7F74-48E5-88D1-1046F91E8060}"/>
                </a:ext>
              </a:extLst>
            </p:cNvPr>
            <p:cNvGrpSpPr/>
            <p:nvPr/>
          </p:nvGrpSpPr>
          <p:grpSpPr>
            <a:xfrm>
              <a:off x="4015720" y="3704952"/>
              <a:ext cx="11238753" cy="989489"/>
              <a:chOff x="6803925" y="3568118"/>
              <a:chExt cx="11238753" cy="989489"/>
            </a:xfrm>
          </p:grpSpPr>
          <p:sp>
            <p:nvSpPr>
              <p:cNvPr id="53" name="Rounded Rectangle 40">
                <a:extLst>
                  <a:ext uri="{FF2B5EF4-FFF2-40B4-BE49-F238E27FC236}">
                    <a16:creationId xmlns:a16="http://schemas.microsoft.com/office/drawing/2014/main" id="{71FD16EE-6FEF-4043-A1D0-E151BC52075C}"/>
                  </a:ext>
                </a:extLst>
              </p:cNvPr>
              <p:cNvSpPr/>
              <p:nvPr/>
            </p:nvSpPr>
            <p:spPr>
              <a:xfrm>
                <a:off x="6807792" y="3568118"/>
                <a:ext cx="11234886" cy="870136"/>
              </a:xfrm>
              <a:prstGeom prst="roundRect">
                <a:avLst>
                  <a:gd name="adj" fmla="val 0"/>
                </a:avLst>
              </a:prstGeom>
              <a:solidFill>
                <a:srgbClr val="D6E9F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0" rIns="0" bIns="0" rtlCol="0" anchor="ctr"/>
              <a:lstStyle/>
              <a:p>
                <a:r>
                  <a:rPr lang="en-US" sz="2000" dirty="0">
                    <a:solidFill>
                      <a:schemeClr val="tx1">
                        <a:lumMod val="75000"/>
                        <a:lumOff val="25000"/>
                      </a:schemeClr>
                    </a:solidFill>
                    <a:latin typeface="Open Sans" panose="020B0606030504020204"/>
                  </a:rPr>
                  <a:t>It helps one read and store structured and semi-structured data in Spark SQL. Data Source API can load files from multiple file formats.</a:t>
                </a:r>
                <a:endParaRPr lang="en-GB" sz="2000" dirty="0">
                  <a:solidFill>
                    <a:schemeClr val="tx1">
                      <a:lumMod val="75000"/>
                      <a:lumOff val="25000"/>
                    </a:schemeClr>
                  </a:solidFill>
                  <a:latin typeface="Open Sans" panose="020B0606030504020204"/>
                </a:endParaRPr>
              </a:p>
            </p:txBody>
          </p:sp>
          <p:sp>
            <p:nvSpPr>
              <p:cNvPr id="54" name="Isosceles Triangle 53">
                <a:extLst>
                  <a:ext uri="{FF2B5EF4-FFF2-40B4-BE49-F238E27FC236}">
                    <a16:creationId xmlns:a16="http://schemas.microsoft.com/office/drawing/2014/main" id="{26D59B2F-A078-469A-A5C2-A863AABE8AFE}"/>
                  </a:ext>
                </a:extLst>
              </p:cNvPr>
              <p:cNvSpPr/>
              <p:nvPr/>
            </p:nvSpPr>
            <p:spPr>
              <a:xfrm rot="5400000">
                <a:off x="6706318" y="4265952"/>
                <a:ext cx="389262" cy="194047"/>
              </a:xfrm>
              <a:prstGeom prst="triangle">
                <a:avLst/>
              </a:prstGeom>
              <a:solidFill>
                <a:srgbClr val="61A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8EF898E-4EFA-4A10-BD5C-EC6D1BCF7284}"/>
                </a:ext>
              </a:extLst>
            </p:cNvPr>
            <p:cNvGrpSpPr/>
            <p:nvPr/>
          </p:nvGrpSpPr>
          <p:grpSpPr>
            <a:xfrm>
              <a:off x="4003367" y="4754881"/>
              <a:ext cx="11238748" cy="1121701"/>
              <a:chOff x="7363488" y="4639146"/>
              <a:chExt cx="11238748" cy="1121701"/>
            </a:xfrm>
          </p:grpSpPr>
          <p:sp>
            <p:nvSpPr>
              <p:cNvPr id="51" name="Rounded Rectangle 43">
                <a:extLst>
                  <a:ext uri="{FF2B5EF4-FFF2-40B4-BE49-F238E27FC236}">
                    <a16:creationId xmlns:a16="http://schemas.microsoft.com/office/drawing/2014/main" id="{9C0395A0-5569-43D0-B7BB-6CE05513127A}"/>
                  </a:ext>
                </a:extLst>
              </p:cNvPr>
              <p:cNvSpPr/>
              <p:nvPr/>
            </p:nvSpPr>
            <p:spPr>
              <a:xfrm>
                <a:off x="7371471" y="4639146"/>
                <a:ext cx="11230765" cy="1121701"/>
              </a:xfrm>
              <a:prstGeom prst="roundRect">
                <a:avLst>
                  <a:gd name="adj" fmla="val 0"/>
                </a:avLst>
              </a:prstGeom>
              <a:solidFill>
                <a:srgbClr val="FFE0C9"/>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0" rIns="0" bIns="0" rtlCol="0" anchor="ctr"/>
              <a:lstStyle/>
              <a:p>
                <a:r>
                  <a:rPr lang="en-US" sz="2000" dirty="0">
                    <a:solidFill>
                      <a:schemeClr val="tx1">
                        <a:lumMod val="75000"/>
                        <a:lumOff val="25000"/>
                      </a:schemeClr>
                    </a:solidFill>
                    <a:latin typeface="Open Sans" panose="020B0606030504020204"/>
                  </a:rPr>
                  <a:t>It converts the data into tabular columns that can be read using Data Source API. </a:t>
                </a:r>
              </a:p>
              <a:p>
                <a:r>
                  <a:rPr lang="en-US" sz="2000" dirty="0">
                    <a:solidFill>
                      <a:schemeClr val="tx1">
                        <a:lumMod val="75000"/>
                        <a:lumOff val="25000"/>
                      </a:schemeClr>
                    </a:solidFill>
                    <a:latin typeface="Open Sans" panose="020B0606030504020204"/>
                  </a:rPr>
                  <a:t>DataFrame is a distributed collection of data organized into named columns. Tabular columns helps perform SQL operations.</a:t>
                </a:r>
              </a:p>
            </p:txBody>
          </p:sp>
          <p:sp>
            <p:nvSpPr>
              <p:cNvPr id="52" name="Isosceles Triangle 51">
                <a:extLst>
                  <a:ext uri="{FF2B5EF4-FFF2-40B4-BE49-F238E27FC236}">
                    <a16:creationId xmlns:a16="http://schemas.microsoft.com/office/drawing/2014/main" id="{003EA35B-C26B-4298-A2BC-CE98223D5FED}"/>
                  </a:ext>
                </a:extLst>
              </p:cNvPr>
              <p:cNvSpPr/>
              <p:nvPr/>
            </p:nvSpPr>
            <p:spPr>
              <a:xfrm rot="5400000">
                <a:off x="7265881" y="5383038"/>
                <a:ext cx="389262" cy="194047"/>
              </a:xfrm>
              <a:prstGeom prst="triangle">
                <a:avLst/>
              </a:prstGeom>
              <a:solidFill>
                <a:srgbClr val="E36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5FAEDDCE-251A-4A06-B75A-4EC4A1EC1BB7}"/>
                </a:ext>
              </a:extLst>
            </p:cNvPr>
            <p:cNvGrpSpPr/>
            <p:nvPr/>
          </p:nvGrpSpPr>
          <p:grpSpPr>
            <a:xfrm>
              <a:off x="4023704" y="6056374"/>
              <a:ext cx="11230768" cy="1121701"/>
              <a:chOff x="7371468" y="5956158"/>
              <a:chExt cx="11230768" cy="1121701"/>
            </a:xfrm>
          </p:grpSpPr>
          <p:sp>
            <p:nvSpPr>
              <p:cNvPr id="49" name="Rounded Rectangle 46">
                <a:extLst>
                  <a:ext uri="{FF2B5EF4-FFF2-40B4-BE49-F238E27FC236}">
                    <a16:creationId xmlns:a16="http://schemas.microsoft.com/office/drawing/2014/main" id="{F4A89D8C-DC08-4625-A0B5-0B15D2B807F6}"/>
                  </a:ext>
                </a:extLst>
              </p:cNvPr>
              <p:cNvSpPr/>
              <p:nvPr/>
            </p:nvSpPr>
            <p:spPr>
              <a:xfrm>
                <a:off x="7371470" y="5956158"/>
                <a:ext cx="11230766" cy="1121701"/>
              </a:xfrm>
              <a:prstGeom prst="roundRect">
                <a:avLst>
                  <a:gd name="adj" fmla="val 0"/>
                </a:avLst>
              </a:prstGeom>
              <a:solidFill>
                <a:srgbClr val="FEE7BE"/>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0" rIns="0" bIns="0" rtlCol="0" anchor="ctr"/>
              <a:lstStyle/>
              <a:p>
                <a:r>
                  <a:rPr lang="en-US" sz="2000" dirty="0">
                    <a:solidFill>
                      <a:schemeClr val="tx1">
                        <a:lumMod val="75000"/>
                        <a:lumOff val="25000"/>
                      </a:schemeClr>
                    </a:solidFill>
                    <a:latin typeface="Open Sans" panose="020B0606030504020204"/>
                  </a:rPr>
                  <a:t>SQL service is the entry point for working with structured data in Apache Spark. </a:t>
                </a:r>
              </a:p>
              <a:p>
                <a:r>
                  <a:rPr lang="en-US" sz="2000" dirty="0">
                    <a:solidFill>
                      <a:schemeClr val="tx1">
                        <a:lumMod val="75000"/>
                        <a:lumOff val="25000"/>
                      </a:schemeClr>
                    </a:solidFill>
                    <a:latin typeface="Open Sans" panose="020B0606030504020204"/>
                  </a:rPr>
                  <a:t>It is also used to fetch the result from interpreted and optimized data.</a:t>
                </a:r>
              </a:p>
            </p:txBody>
          </p:sp>
          <p:sp>
            <p:nvSpPr>
              <p:cNvPr id="50" name="Isosceles Triangle 49">
                <a:extLst>
                  <a:ext uri="{FF2B5EF4-FFF2-40B4-BE49-F238E27FC236}">
                    <a16:creationId xmlns:a16="http://schemas.microsoft.com/office/drawing/2014/main" id="{989FC45F-13B1-47C0-90C4-A960CAD8BB8C}"/>
                  </a:ext>
                </a:extLst>
              </p:cNvPr>
              <p:cNvSpPr/>
              <p:nvPr/>
            </p:nvSpPr>
            <p:spPr>
              <a:xfrm rot="5400000">
                <a:off x="7273861" y="6527586"/>
                <a:ext cx="389262" cy="194047"/>
              </a:xfrm>
              <a:prstGeom prst="triangle">
                <a:avLst/>
              </a:prstGeom>
              <a:solidFill>
                <a:srgbClr val="E7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D1FA825E-58FA-479E-84A5-86C086071449}"/>
                </a:ext>
              </a:extLst>
            </p:cNvPr>
            <p:cNvGrpSpPr/>
            <p:nvPr/>
          </p:nvGrpSpPr>
          <p:grpSpPr>
            <a:xfrm>
              <a:off x="4023704" y="7388249"/>
              <a:ext cx="11230768" cy="1165118"/>
              <a:chOff x="7371468" y="6171360"/>
              <a:chExt cx="11230768" cy="1165118"/>
            </a:xfrm>
          </p:grpSpPr>
          <p:sp>
            <p:nvSpPr>
              <p:cNvPr id="47" name="Rounded Rectangle 52">
                <a:extLst>
                  <a:ext uri="{FF2B5EF4-FFF2-40B4-BE49-F238E27FC236}">
                    <a16:creationId xmlns:a16="http://schemas.microsoft.com/office/drawing/2014/main" id="{73AC153C-46B3-4A01-9C59-23F252AC71E3}"/>
                  </a:ext>
                </a:extLst>
              </p:cNvPr>
              <p:cNvSpPr/>
              <p:nvPr/>
            </p:nvSpPr>
            <p:spPr>
              <a:xfrm>
                <a:off x="7371470" y="6171360"/>
                <a:ext cx="11230766" cy="1165118"/>
              </a:xfrm>
              <a:prstGeom prst="roundRect">
                <a:avLst>
                  <a:gd name="adj"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0" rIns="0" bIns="0" rtlCol="0" anchor="ctr"/>
              <a:lstStyle/>
              <a:p>
                <a:endParaRPr lang="en-US" sz="2000" dirty="0">
                  <a:solidFill>
                    <a:schemeClr val="tx1">
                      <a:lumMod val="75000"/>
                      <a:lumOff val="25000"/>
                    </a:schemeClr>
                  </a:solidFill>
                  <a:latin typeface="Open Sans" panose="020B0606030504020204"/>
                </a:endParaRPr>
              </a:p>
              <a:p>
                <a:r>
                  <a:rPr lang="en-US" sz="2000" dirty="0" err="1">
                    <a:solidFill>
                      <a:schemeClr val="tx1">
                        <a:lumMod val="75000"/>
                        <a:lumOff val="25000"/>
                      </a:schemeClr>
                    </a:solidFill>
                    <a:latin typeface="Open Sans" panose="020B0606030504020204"/>
                  </a:rPr>
                  <a:t>DataFrame</a:t>
                </a:r>
                <a:r>
                  <a:rPr lang="en-US" sz="2000" dirty="0">
                    <a:solidFill>
                      <a:schemeClr val="tx1">
                        <a:lumMod val="75000"/>
                        <a:lumOff val="25000"/>
                      </a:schemeClr>
                    </a:solidFill>
                    <a:latin typeface="Open Sans" panose="020B0606030504020204"/>
                  </a:rPr>
                  <a:t> DSL is a collection of rows with a schema, which is a result of executing structured query.</a:t>
                </a:r>
              </a:p>
              <a:p>
                <a:endParaRPr lang="en-US" sz="2000" dirty="0">
                  <a:solidFill>
                    <a:schemeClr val="tx1">
                      <a:lumMod val="75000"/>
                      <a:lumOff val="25000"/>
                    </a:schemeClr>
                  </a:solidFill>
                  <a:latin typeface="Open Sans" panose="020B0606030504020204"/>
                </a:endParaRPr>
              </a:p>
            </p:txBody>
          </p:sp>
          <p:sp>
            <p:nvSpPr>
              <p:cNvPr id="48" name="Isosceles Triangle 47">
                <a:extLst>
                  <a:ext uri="{FF2B5EF4-FFF2-40B4-BE49-F238E27FC236}">
                    <a16:creationId xmlns:a16="http://schemas.microsoft.com/office/drawing/2014/main" id="{CF52E33B-00D2-49BC-BB6B-5B70FAC6E036}"/>
                  </a:ext>
                </a:extLst>
              </p:cNvPr>
              <p:cNvSpPr/>
              <p:nvPr/>
            </p:nvSpPr>
            <p:spPr>
              <a:xfrm rot="5400000">
                <a:off x="7273861" y="6527586"/>
                <a:ext cx="389262" cy="194047"/>
              </a:xfrm>
              <a:prstGeom prst="triangle">
                <a:avLst/>
              </a:prstGeom>
              <a:solidFill>
                <a:srgbClr val="3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82F57993-CE3D-4105-B010-1DD6064560D3}"/>
                </a:ext>
              </a:extLst>
            </p:cNvPr>
            <p:cNvGrpSpPr/>
            <p:nvPr/>
          </p:nvGrpSpPr>
          <p:grpSpPr>
            <a:xfrm>
              <a:off x="1802588" y="2252403"/>
              <a:ext cx="2216998" cy="2348653"/>
              <a:chOff x="4590793" y="2133161"/>
              <a:chExt cx="2216998" cy="2348653"/>
            </a:xfrm>
            <a:solidFill>
              <a:srgbClr val="61ADCF"/>
            </a:solidFill>
          </p:grpSpPr>
          <p:sp>
            <p:nvSpPr>
              <p:cNvPr id="43" name="Rounded Rectangle 21">
                <a:extLst>
                  <a:ext uri="{FF2B5EF4-FFF2-40B4-BE49-F238E27FC236}">
                    <a16:creationId xmlns:a16="http://schemas.microsoft.com/office/drawing/2014/main" id="{F8621FCC-141F-4B36-A5CB-6C197EC1D638}"/>
                  </a:ext>
                </a:extLst>
              </p:cNvPr>
              <p:cNvSpPr/>
              <p:nvPr/>
            </p:nvSpPr>
            <p:spPr>
              <a:xfrm>
                <a:off x="4590793" y="3538866"/>
                <a:ext cx="2216998" cy="942948"/>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marL="114309" algn="ct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Source API</a:t>
                </a:r>
              </a:p>
            </p:txBody>
          </p:sp>
          <p:sp>
            <p:nvSpPr>
              <p:cNvPr id="44" name="Rectangle 43">
                <a:extLst>
                  <a:ext uri="{FF2B5EF4-FFF2-40B4-BE49-F238E27FC236}">
                    <a16:creationId xmlns:a16="http://schemas.microsoft.com/office/drawing/2014/main" id="{53FFB02D-A062-4FB5-856D-C747F85C442D}"/>
                  </a:ext>
                </a:extLst>
              </p:cNvPr>
              <p:cNvSpPr/>
              <p:nvPr/>
            </p:nvSpPr>
            <p:spPr>
              <a:xfrm>
                <a:off x="4651791" y="2133161"/>
                <a:ext cx="84910" cy="1925287"/>
              </a:xfrm>
              <a:prstGeom prst="rect">
                <a:avLst/>
              </a:prstGeom>
              <a:solidFill>
                <a:srgbClr val="61A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10EB40A-3F51-44CE-A3E7-C4EEDCD5DF3A}"/>
                </a:ext>
              </a:extLst>
            </p:cNvPr>
            <p:cNvGrpSpPr/>
            <p:nvPr/>
          </p:nvGrpSpPr>
          <p:grpSpPr>
            <a:xfrm>
              <a:off x="1523203" y="2110665"/>
              <a:ext cx="2492517" cy="3752754"/>
              <a:chOff x="4311408" y="2029907"/>
              <a:chExt cx="2492517" cy="3752754"/>
            </a:xfrm>
          </p:grpSpPr>
          <p:sp>
            <p:nvSpPr>
              <p:cNvPr id="41" name="Rectangle 40">
                <a:extLst>
                  <a:ext uri="{FF2B5EF4-FFF2-40B4-BE49-F238E27FC236}">
                    <a16:creationId xmlns:a16="http://schemas.microsoft.com/office/drawing/2014/main" id="{367D911F-CC13-4F7E-88E3-8EA6F82FF505}"/>
                  </a:ext>
                </a:extLst>
              </p:cNvPr>
              <p:cNvSpPr/>
              <p:nvPr/>
            </p:nvSpPr>
            <p:spPr>
              <a:xfrm>
                <a:off x="4311408" y="2029907"/>
                <a:ext cx="84910" cy="3741414"/>
              </a:xfrm>
              <a:prstGeom prst="rect">
                <a:avLst/>
              </a:prstGeom>
              <a:solidFill>
                <a:srgbClr val="E36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35">
                <a:extLst>
                  <a:ext uri="{FF2B5EF4-FFF2-40B4-BE49-F238E27FC236}">
                    <a16:creationId xmlns:a16="http://schemas.microsoft.com/office/drawing/2014/main" id="{8C133E16-1828-4096-8131-45DCC4F5530B}"/>
                  </a:ext>
                </a:extLst>
              </p:cNvPr>
              <p:cNvSpPr/>
              <p:nvPr/>
            </p:nvSpPr>
            <p:spPr>
              <a:xfrm>
                <a:off x="4311408" y="4713254"/>
                <a:ext cx="2492517" cy="1069407"/>
              </a:xfrm>
              <a:prstGeom prst="roundRect">
                <a:avLst>
                  <a:gd name="adj" fmla="val 0"/>
                </a:avLst>
              </a:prstGeom>
              <a:solidFill>
                <a:srgbClr val="E36F72"/>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marL="114309" algn="ctr"/>
                <a:r>
                  <a:rPr lang="en-US" sz="2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DataFrame</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 API</a:t>
                </a:r>
              </a:p>
            </p:txBody>
          </p:sp>
        </p:grpSp>
        <p:grpSp>
          <p:nvGrpSpPr>
            <p:cNvPr id="28" name="Group 27">
              <a:extLst>
                <a:ext uri="{FF2B5EF4-FFF2-40B4-BE49-F238E27FC236}">
                  <a16:creationId xmlns:a16="http://schemas.microsoft.com/office/drawing/2014/main" id="{1CB7C547-0800-48CA-B14E-0F6584883C27}"/>
                </a:ext>
              </a:extLst>
            </p:cNvPr>
            <p:cNvGrpSpPr/>
            <p:nvPr/>
          </p:nvGrpSpPr>
          <p:grpSpPr>
            <a:xfrm>
              <a:off x="1246888" y="2110665"/>
              <a:ext cx="2776819" cy="5073289"/>
              <a:chOff x="4035093" y="2004570"/>
              <a:chExt cx="2776819" cy="5073289"/>
            </a:xfrm>
          </p:grpSpPr>
          <p:sp>
            <p:nvSpPr>
              <p:cNvPr id="39" name="Rectangle 38">
                <a:extLst>
                  <a:ext uri="{FF2B5EF4-FFF2-40B4-BE49-F238E27FC236}">
                    <a16:creationId xmlns:a16="http://schemas.microsoft.com/office/drawing/2014/main" id="{240C3F54-FD25-43B0-916C-88AAFCD2720E}"/>
                  </a:ext>
                </a:extLst>
              </p:cNvPr>
              <p:cNvSpPr/>
              <p:nvPr/>
            </p:nvSpPr>
            <p:spPr>
              <a:xfrm>
                <a:off x="4035094" y="2004570"/>
                <a:ext cx="89370" cy="5073289"/>
              </a:xfrm>
              <a:prstGeom prst="rect">
                <a:avLst/>
              </a:prstGeom>
              <a:solidFill>
                <a:srgbClr val="E7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8">
                <a:extLst>
                  <a:ext uri="{FF2B5EF4-FFF2-40B4-BE49-F238E27FC236}">
                    <a16:creationId xmlns:a16="http://schemas.microsoft.com/office/drawing/2014/main" id="{B72052BD-1130-4FB7-8E27-C4B4944716E2}"/>
                  </a:ext>
                </a:extLst>
              </p:cNvPr>
              <p:cNvSpPr/>
              <p:nvPr/>
            </p:nvSpPr>
            <p:spPr>
              <a:xfrm>
                <a:off x="4035093" y="5950280"/>
                <a:ext cx="2776819" cy="1127579"/>
              </a:xfrm>
              <a:prstGeom prst="roundRect">
                <a:avLst>
                  <a:gd name="adj" fmla="val 0"/>
                </a:avLst>
              </a:prstGeom>
              <a:solidFill>
                <a:srgbClr val="E78E4B"/>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marL="114309" algn="ct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SQL service</a:t>
                </a:r>
              </a:p>
            </p:txBody>
          </p:sp>
        </p:grpSp>
        <p:grpSp>
          <p:nvGrpSpPr>
            <p:cNvPr id="29" name="Group 28">
              <a:extLst>
                <a:ext uri="{FF2B5EF4-FFF2-40B4-BE49-F238E27FC236}">
                  <a16:creationId xmlns:a16="http://schemas.microsoft.com/office/drawing/2014/main" id="{4E3E652A-CE18-40B3-A3E3-337EFC5ED00F}"/>
                </a:ext>
              </a:extLst>
            </p:cNvPr>
            <p:cNvGrpSpPr/>
            <p:nvPr/>
          </p:nvGrpSpPr>
          <p:grpSpPr>
            <a:xfrm>
              <a:off x="998626" y="2110666"/>
              <a:ext cx="3025078" cy="6442702"/>
              <a:chOff x="4035093" y="913216"/>
              <a:chExt cx="3025078" cy="6442702"/>
            </a:xfrm>
          </p:grpSpPr>
          <p:sp>
            <p:nvSpPr>
              <p:cNvPr id="37" name="Rectangle 36">
                <a:extLst>
                  <a:ext uri="{FF2B5EF4-FFF2-40B4-BE49-F238E27FC236}">
                    <a16:creationId xmlns:a16="http://schemas.microsoft.com/office/drawing/2014/main" id="{8AD4AB47-5BF3-4424-99CA-8B47BCAAB28E}"/>
                  </a:ext>
                </a:extLst>
              </p:cNvPr>
              <p:cNvSpPr/>
              <p:nvPr/>
            </p:nvSpPr>
            <p:spPr>
              <a:xfrm>
                <a:off x="4036421" y="913216"/>
                <a:ext cx="99035" cy="6184084"/>
              </a:xfrm>
              <a:prstGeom prst="rect">
                <a:avLst/>
              </a:prstGeom>
              <a:solidFill>
                <a:srgbClr val="32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50">
                <a:extLst>
                  <a:ext uri="{FF2B5EF4-FFF2-40B4-BE49-F238E27FC236}">
                    <a16:creationId xmlns:a16="http://schemas.microsoft.com/office/drawing/2014/main" id="{2230BAC6-64FB-4D5E-81EA-B5FCD8021D97}"/>
                  </a:ext>
                </a:extLst>
              </p:cNvPr>
              <p:cNvSpPr/>
              <p:nvPr/>
            </p:nvSpPr>
            <p:spPr>
              <a:xfrm>
                <a:off x="4035093" y="6190800"/>
                <a:ext cx="3025078" cy="1165118"/>
              </a:xfrm>
              <a:prstGeom prst="roundRect">
                <a:avLst>
                  <a:gd name="adj" fmla="val 0"/>
                </a:avLst>
              </a:prstGeom>
              <a:solidFill>
                <a:srgbClr val="32BCAF"/>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marL="114309" algn="ctr"/>
                <a:r>
                  <a:rPr lang="en-US" sz="2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DataFrame</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 DSL (domain specific language)</a:t>
                </a:r>
              </a:p>
            </p:txBody>
          </p:sp>
        </p:grpSp>
        <p:grpSp>
          <p:nvGrpSpPr>
            <p:cNvPr id="31" name="Group 30">
              <a:extLst>
                <a:ext uri="{FF2B5EF4-FFF2-40B4-BE49-F238E27FC236}">
                  <a16:creationId xmlns:a16="http://schemas.microsoft.com/office/drawing/2014/main" id="{F0DBA16E-9899-45EA-AE0C-367C8B8328DE}"/>
                </a:ext>
              </a:extLst>
            </p:cNvPr>
            <p:cNvGrpSpPr/>
            <p:nvPr/>
          </p:nvGrpSpPr>
          <p:grpSpPr>
            <a:xfrm>
              <a:off x="836828" y="1485825"/>
              <a:ext cx="1485640" cy="1485640"/>
              <a:chOff x="780383" y="1485825"/>
              <a:chExt cx="1485640" cy="1485640"/>
            </a:xfrm>
          </p:grpSpPr>
          <p:sp>
            <p:nvSpPr>
              <p:cNvPr id="33" name="Oval 32">
                <a:extLst>
                  <a:ext uri="{FF2B5EF4-FFF2-40B4-BE49-F238E27FC236}">
                    <a16:creationId xmlns:a16="http://schemas.microsoft.com/office/drawing/2014/main" id="{08694359-B9D0-4253-86A5-E466DFA32E57}"/>
                  </a:ext>
                </a:extLst>
              </p:cNvPr>
              <p:cNvSpPr/>
              <p:nvPr/>
            </p:nvSpPr>
            <p:spPr>
              <a:xfrm>
                <a:off x="780383" y="1485825"/>
                <a:ext cx="1485640" cy="1485640"/>
              </a:xfrm>
              <a:prstGeom prst="ellipse">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9734A8D-F5E8-4CBE-8D0B-391706973426}"/>
                  </a:ext>
                </a:extLst>
              </p:cNvPr>
              <p:cNvSpPr/>
              <p:nvPr/>
            </p:nvSpPr>
            <p:spPr>
              <a:xfrm>
                <a:off x="885777" y="1591219"/>
                <a:ext cx="1274852" cy="1274854"/>
              </a:xfrm>
              <a:prstGeom prst="ellipse">
                <a:avLst/>
              </a:prstGeom>
              <a:noFill/>
              <a:ln w="1905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Question-Mark-02">
              <a:hlinkClick r:id="" action="ppaction://media"/>
              <a:extLst>
                <a:ext uri="{FF2B5EF4-FFF2-40B4-BE49-F238E27FC236}">
                  <a16:creationId xmlns:a16="http://schemas.microsoft.com/office/drawing/2014/main" id="{E8249C06-61D5-44A0-98F7-4862757DCD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4045" t="9577" r="25352" b="7957"/>
            <a:stretch/>
          </p:blipFill>
          <p:spPr>
            <a:xfrm>
              <a:off x="1162756" y="1828800"/>
              <a:ext cx="812800" cy="745067"/>
            </a:xfrm>
            <a:prstGeom prst="rect">
              <a:avLst/>
            </a:prstGeom>
          </p:spPr>
        </p:pic>
      </p:grpSp>
    </p:spTree>
    <p:extLst>
      <p:ext uri="{BB962C8B-B14F-4D97-AF65-F5344CB8AC3E}">
        <p14:creationId xmlns:p14="http://schemas.microsoft.com/office/powerpoint/2010/main" val="3916871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100000"/>
              </a:lnSpc>
              <a:spcBef>
                <a:spcPts val="1000"/>
              </a:spcBef>
              <a:spcAft>
                <a:spcPts val="0"/>
              </a:spcAft>
              <a:buClr>
                <a:srgbClr val="FFFFFF"/>
              </a:buClr>
              <a:buSzPts val="2800"/>
              <a:buFont typeface="Arial"/>
              <a:buNone/>
            </a:pPr>
            <a:r>
              <a:rPr lang="en-US" dirty="0">
                <a:latin typeface="Open Sans" panose="020B0606030504020204" pitchFamily="34" charset="0"/>
                <a:ea typeface="Open Sans" panose="020B0606030504020204" pitchFamily="34" charset="0"/>
                <a:cs typeface="Open Sans" panose="020B0606030504020204" pitchFamily="34" charset="0"/>
                <a:sym typeface="Open Sans ExtraBold"/>
              </a:rPr>
              <a:t>Spark Session and SparkContext</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75739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F8AA-E7C1-483B-851D-F1970099C3ED}"/>
              </a:ext>
            </a:extLst>
          </p:cNvPr>
          <p:cNvSpPr>
            <a:spLocks noGrp="1"/>
          </p:cNvSpPr>
          <p:nvPr>
            <p:ph type="title"/>
          </p:nvPr>
        </p:nvSpPr>
        <p:spPr/>
        <p:txBody>
          <a:bodyPr>
            <a:norm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SparkContext</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Google Shape;928;p5">
            <a:extLst>
              <a:ext uri="{FF2B5EF4-FFF2-40B4-BE49-F238E27FC236}">
                <a16:creationId xmlns:a16="http://schemas.microsoft.com/office/drawing/2014/main" id="{2E92E10F-1FF3-4E92-955E-196B6AE6A3A4}"/>
              </a:ext>
            </a:extLst>
          </p:cNvPr>
          <p:cNvPicPr preferRelativeResize="0"/>
          <p:nvPr/>
        </p:nvPicPr>
        <p:blipFill rotWithShape="1">
          <a:blip r:embed="rId3">
            <a:alphaModFix/>
          </a:blip>
          <a:srcRect/>
          <a:stretch/>
        </p:blipFill>
        <p:spPr>
          <a:xfrm>
            <a:off x="6259380" y="724207"/>
            <a:ext cx="3737239" cy="521025"/>
          </a:xfrm>
          <a:prstGeom prst="rect">
            <a:avLst/>
          </a:prstGeom>
          <a:noFill/>
          <a:ln>
            <a:noFill/>
          </a:ln>
        </p:spPr>
      </p:pic>
      <p:sp>
        <p:nvSpPr>
          <p:cNvPr id="55" name="Rectangle: Rounded Corners 54">
            <a:extLst>
              <a:ext uri="{FF2B5EF4-FFF2-40B4-BE49-F238E27FC236}">
                <a16:creationId xmlns:a16="http://schemas.microsoft.com/office/drawing/2014/main" id="{D26656DD-2805-4FF0-A2AA-F7983559A99D}"/>
              </a:ext>
            </a:extLst>
          </p:cNvPr>
          <p:cNvSpPr/>
          <p:nvPr/>
        </p:nvSpPr>
        <p:spPr>
          <a:xfrm>
            <a:off x="1081664" y="1649764"/>
            <a:ext cx="14092672" cy="14035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is the main entry point to Spark functionality, which provides internal services and establishes a connection to a Spark execution environment.</a:t>
            </a:r>
          </a:p>
          <a:p>
            <a:endParaRPr lang="en-IN" sz="2200" dirty="0">
              <a:solidFill>
                <a:schemeClr val="tx1">
                  <a:lumMod val="75000"/>
                  <a:lumOff val="25000"/>
                </a:schemeClr>
              </a:solidFill>
            </a:endParaRPr>
          </a:p>
        </p:txBody>
      </p:sp>
      <p:grpSp>
        <p:nvGrpSpPr>
          <p:cNvPr id="6" name="Group 5">
            <a:extLst>
              <a:ext uri="{FF2B5EF4-FFF2-40B4-BE49-F238E27FC236}">
                <a16:creationId xmlns:a16="http://schemas.microsoft.com/office/drawing/2014/main" id="{CEDE8DD4-227E-4FE2-AF33-28E2DC13E83D}"/>
              </a:ext>
            </a:extLst>
          </p:cNvPr>
          <p:cNvGrpSpPr/>
          <p:nvPr/>
        </p:nvGrpSpPr>
        <p:grpSpPr>
          <a:xfrm>
            <a:off x="2717616" y="3718379"/>
            <a:ext cx="10820769" cy="4681024"/>
            <a:chOff x="506027" y="1651247"/>
            <a:chExt cx="10820769" cy="4681024"/>
          </a:xfrm>
        </p:grpSpPr>
        <p:sp>
          <p:nvSpPr>
            <p:cNvPr id="7" name="Rectangle: Rounded Corners 6">
              <a:extLst>
                <a:ext uri="{FF2B5EF4-FFF2-40B4-BE49-F238E27FC236}">
                  <a16:creationId xmlns:a16="http://schemas.microsoft.com/office/drawing/2014/main" id="{A89469C2-659C-483B-98DF-0E7F4F9B0558}"/>
                </a:ext>
              </a:extLst>
            </p:cNvPr>
            <p:cNvSpPr/>
            <p:nvPr/>
          </p:nvSpPr>
          <p:spPr>
            <a:xfrm>
              <a:off x="506027" y="3472279"/>
              <a:ext cx="1899821" cy="752383"/>
            </a:xfrm>
            <a:prstGeom prst="roundRect">
              <a:avLst/>
            </a:prstGeom>
            <a:solidFill>
              <a:srgbClr val="0C2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Open Sans" panose="020B0606030504020204" pitchFamily="34" charset="0"/>
                  <a:ea typeface="Open Sans" panose="020B0606030504020204" pitchFamily="34" charset="0"/>
                  <a:cs typeface="Open Sans" panose="020B0606030504020204" pitchFamily="34" charset="0"/>
                </a:rPr>
                <a:t>Application</a:t>
              </a:r>
            </a:p>
          </p:txBody>
        </p:sp>
        <p:sp>
          <p:nvSpPr>
            <p:cNvPr id="8" name="Rectangle: Rounded Corners 7">
              <a:extLst>
                <a:ext uri="{FF2B5EF4-FFF2-40B4-BE49-F238E27FC236}">
                  <a16:creationId xmlns:a16="http://schemas.microsoft.com/office/drawing/2014/main" id="{04A49ECF-60CE-4326-850A-AD0D5FD69A20}"/>
                </a:ext>
              </a:extLst>
            </p:cNvPr>
            <p:cNvSpPr/>
            <p:nvPr/>
          </p:nvSpPr>
          <p:spPr>
            <a:xfrm>
              <a:off x="3043560" y="3204839"/>
              <a:ext cx="2257888" cy="1287262"/>
            </a:xfrm>
            <a:prstGeom prst="roundRect">
              <a:avLst/>
            </a:prstGeom>
            <a:solidFill>
              <a:srgbClr val="0B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17C98559-4765-4CCC-BB0B-E315BB675386}"/>
                </a:ext>
              </a:extLst>
            </p:cNvPr>
            <p:cNvSpPr/>
            <p:nvPr/>
          </p:nvSpPr>
          <p:spPr>
            <a:xfrm>
              <a:off x="5939161" y="3472279"/>
              <a:ext cx="2257889" cy="752383"/>
            </a:xfrm>
            <a:prstGeom prst="roundRect">
              <a:avLst/>
            </a:prstGeom>
            <a:solidFill>
              <a:srgbClr val="0B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Open Sans" panose="020B0606030504020204" pitchFamily="34" charset="0"/>
                  <a:ea typeface="Open Sans" panose="020B0606030504020204" pitchFamily="34" charset="0"/>
                  <a:cs typeface="Open Sans" panose="020B0606030504020204" pitchFamily="34" charset="0"/>
                </a:rPr>
                <a:t>Cluster Manager</a:t>
              </a:r>
            </a:p>
          </p:txBody>
        </p:sp>
        <p:sp>
          <p:nvSpPr>
            <p:cNvPr id="10" name="Rectangle: Rounded Corners 9">
              <a:extLst>
                <a:ext uri="{FF2B5EF4-FFF2-40B4-BE49-F238E27FC236}">
                  <a16:creationId xmlns:a16="http://schemas.microsoft.com/office/drawing/2014/main" id="{2C57278C-4FB3-407A-8760-9169CF3FE776}"/>
                </a:ext>
              </a:extLst>
            </p:cNvPr>
            <p:cNvSpPr/>
            <p:nvPr/>
          </p:nvSpPr>
          <p:spPr>
            <a:xfrm>
              <a:off x="9267176" y="1651247"/>
              <a:ext cx="2059620" cy="1777753"/>
            </a:xfrm>
            <a:prstGeom prst="roundRect">
              <a:avLst/>
            </a:prstGeom>
            <a:solidFill>
              <a:srgbClr val="0B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890C5C5A-5435-4C73-B0CC-3F3C73E6764C}"/>
                </a:ext>
              </a:extLst>
            </p:cNvPr>
            <p:cNvSpPr/>
            <p:nvPr/>
          </p:nvSpPr>
          <p:spPr>
            <a:xfrm>
              <a:off x="9480240" y="1835152"/>
              <a:ext cx="1633492" cy="1409942"/>
            </a:xfrm>
            <a:prstGeom prst="roundRect">
              <a:avLst/>
            </a:prstGeom>
            <a:solidFill>
              <a:srgbClr val="F8B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1BE32B80-3A0A-42D8-8639-B0B79D494FDD}"/>
                </a:ext>
              </a:extLst>
            </p:cNvPr>
            <p:cNvSpPr/>
            <p:nvPr/>
          </p:nvSpPr>
          <p:spPr>
            <a:xfrm>
              <a:off x="3278078" y="3920103"/>
              <a:ext cx="1788852" cy="423603"/>
            </a:xfrm>
            <a:prstGeom prst="roundRect">
              <a:avLst/>
            </a:prstGeom>
            <a:solidFill>
              <a:srgbClr val="F8B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SparkContext</a:t>
              </a:r>
              <a:endPar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32B97EFE-0D2E-4933-9811-4AC5FDF2A90B}"/>
                </a:ext>
              </a:extLst>
            </p:cNvPr>
            <p:cNvSpPr/>
            <p:nvPr/>
          </p:nvSpPr>
          <p:spPr>
            <a:xfrm>
              <a:off x="9785964" y="2315795"/>
              <a:ext cx="1022043" cy="2919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rPr>
                <a:t>Cache</a:t>
              </a:r>
            </a:p>
          </p:txBody>
        </p:sp>
        <p:sp>
          <p:nvSpPr>
            <p:cNvPr id="14" name="Rectangle: Rounded Corners 13">
              <a:extLst>
                <a:ext uri="{FF2B5EF4-FFF2-40B4-BE49-F238E27FC236}">
                  <a16:creationId xmlns:a16="http://schemas.microsoft.com/office/drawing/2014/main" id="{248FF171-8186-44F5-808B-CF5E8270DB10}"/>
                </a:ext>
              </a:extLst>
            </p:cNvPr>
            <p:cNvSpPr/>
            <p:nvPr/>
          </p:nvSpPr>
          <p:spPr>
            <a:xfrm>
              <a:off x="9543495" y="2807218"/>
              <a:ext cx="735737" cy="2919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rPr>
                <a:t>Task</a:t>
              </a:r>
            </a:p>
          </p:txBody>
        </p:sp>
        <p:sp>
          <p:nvSpPr>
            <p:cNvPr id="15" name="TextBox 14">
              <a:extLst>
                <a:ext uri="{FF2B5EF4-FFF2-40B4-BE49-F238E27FC236}">
                  <a16:creationId xmlns:a16="http://schemas.microsoft.com/office/drawing/2014/main" id="{EF522BED-3E99-4B96-ADA5-6E83A3310287}"/>
                </a:ext>
              </a:extLst>
            </p:cNvPr>
            <p:cNvSpPr txBox="1"/>
            <p:nvPr/>
          </p:nvSpPr>
          <p:spPr>
            <a:xfrm>
              <a:off x="3250335" y="3377805"/>
              <a:ext cx="1844337" cy="307777"/>
            </a:xfrm>
            <a:prstGeom prst="rect">
              <a:avLst/>
            </a:prstGeom>
            <a:noFill/>
          </p:spPr>
          <p:txBody>
            <a:bodyPr wrap="square">
              <a:spAutoFit/>
            </a:bodyPr>
            <a:lstStyle/>
            <a:p>
              <a:pPr algn="ct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Driver Program</a:t>
              </a:r>
              <a:endParaRPr lang="en-IN" dirty="0">
                <a:solidFill>
                  <a:schemeClr val="bg1"/>
                </a:solidFill>
              </a:endParaRPr>
            </a:p>
          </p:txBody>
        </p:sp>
        <p:sp>
          <p:nvSpPr>
            <p:cNvPr id="16" name="TextBox 15">
              <a:extLst>
                <a:ext uri="{FF2B5EF4-FFF2-40B4-BE49-F238E27FC236}">
                  <a16:creationId xmlns:a16="http://schemas.microsoft.com/office/drawing/2014/main" id="{4AC20B2D-C13E-470F-A596-84DF4DC0F279}"/>
                </a:ext>
              </a:extLst>
            </p:cNvPr>
            <p:cNvSpPr txBox="1"/>
            <p:nvPr/>
          </p:nvSpPr>
          <p:spPr>
            <a:xfrm>
              <a:off x="9705512" y="1852880"/>
              <a:ext cx="1116367" cy="369332"/>
            </a:xfrm>
            <a:prstGeom prst="rect">
              <a:avLst/>
            </a:prstGeom>
            <a:noFill/>
          </p:spPr>
          <p:txBody>
            <a:bodyPr wrap="square">
              <a:spAutoFit/>
            </a:bodyPr>
            <a:lstStyle/>
            <a:p>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Executor</a:t>
              </a:r>
              <a:endParaRPr lang="en-IN" dirty="0">
                <a:solidFill>
                  <a:schemeClr val="bg1"/>
                </a:solidFill>
              </a:endParaRPr>
            </a:p>
          </p:txBody>
        </p:sp>
        <p:sp>
          <p:nvSpPr>
            <p:cNvPr id="17" name="Rectangle: Rounded Corners 16">
              <a:extLst>
                <a:ext uri="{FF2B5EF4-FFF2-40B4-BE49-F238E27FC236}">
                  <a16:creationId xmlns:a16="http://schemas.microsoft.com/office/drawing/2014/main" id="{D5E809CA-63BB-479D-AACE-820E7C6404FC}"/>
                </a:ext>
              </a:extLst>
            </p:cNvPr>
            <p:cNvSpPr/>
            <p:nvPr/>
          </p:nvSpPr>
          <p:spPr>
            <a:xfrm>
              <a:off x="10328613" y="2807218"/>
              <a:ext cx="735737" cy="2919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rPr>
                <a:t>Task</a:t>
              </a:r>
            </a:p>
          </p:txBody>
        </p:sp>
        <p:sp>
          <p:nvSpPr>
            <p:cNvPr id="18" name="Rectangle: Rounded Corners 17">
              <a:extLst>
                <a:ext uri="{FF2B5EF4-FFF2-40B4-BE49-F238E27FC236}">
                  <a16:creationId xmlns:a16="http://schemas.microsoft.com/office/drawing/2014/main" id="{AAAA2122-34B7-4453-A06B-53E3155024CE}"/>
                </a:ext>
              </a:extLst>
            </p:cNvPr>
            <p:cNvSpPr/>
            <p:nvPr/>
          </p:nvSpPr>
          <p:spPr>
            <a:xfrm>
              <a:off x="9267176" y="4071201"/>
              <a:ext cx="2059620" cy="1777753"/>
            </a:xfrm>
            <a:prstGeom prst="roundRect">
              <a:avLst/>
            </a:prstGeom>
            <a:solidFill>
              <a:srgbClr val="0B2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DB7793DF-D5A2-4F97-9FBB-CF0E6711168D}"/>
                </a:ext>
              </a:extLst>
            </p:cNvPr>
            <p:cNvSpPr/>
            <p:nvPr/>
          </p:nvSpPr>
          <p:spPr>
            <a:xfrm>
              <a:off x="9480240" y="4255106"/>
              <a:ext cx="1633492" cy="1409942"/>
            </a:xfrm>
            <a:prstGeom prst="roundRect">
              <a:avLst/>
            </a:prstGeom>
            <a:solidFill>
              <a:srgbClr val="F8B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Rounded Corners 19">
              <a:extLst>
                <a:ext uri="{FF2B5EF4-FFF2-40B4-BE49-F238E27FC236}">
                  <a16:creationId xmlns:a16="http://schemas.microsoft.com/office/drawing/2014/main" id="{80A0C04B-0811-4BB3-BE96-5B47F5D51DB6}"/>
                </a:ext>
              </a:extLst>
            </p:cNvPr>
            <p:cNvSpPr/>
            <p:nvPr/>
          </p:nvSpPr>
          <p:spPr>
            <a:xfrm>
              <a:off x="9785964" y="4735749"/>
              <a:ext cx="1022043" cy="2919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rPr>
                <a:t>Cache</a:t>
              </a:r>
            </a:p>
          </p:txBody>
        </p:sp>
        <p:sp>
          <p:nvSpPr>
            <p:cNvPr id="21" name="Rectangle: Rounded Corners 20">
              <a:extLst>
                <a:ext uri="{FF2B5EF4-FFF2-40B4-BE49-F238E27FC236}">
                  <a16:creationId xmlns:a16="http://schemas.microsoft.com/office/drawing/2014/main" id="{12C94CF9-6CA7-49D5-909B-74D4ECE581B2}"/>
                </a:ext>
              </a:extLst>
            </p:cNvPr>
            <p:cNvSpPr/>
            <p:nvPr/>
          </p:nvSpPr>
          <p:spPr>
            <a:xfrm>
              <a:off x="9543495" y="5227172"/>
              <a:ext cx="735737" cy="2919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rPr>
                <a:t>Task</a:t>
              </a:r>
            </a:p>
          </p:txBody>
        </p:sp>
        <p:sp>
          <p:nvSpPr>
            <p:cNvPr id="22" name="TextBox 21">
              <a:extLst>
                <a:ext uri="{FF2B5EF4-FFF2-40B4-BE49-F238E27FC236}">
                  <a16:creationId xmlns:a16="http://schemas.microsoft.com/office/drawing/2014/main" id="{595F7310-8F72-489E-AF25-3D05A35BB9A0}"/>
                </a:ext>
              </a:extLst>
            </p:cNvPr>
            <p:cNvSpPr txBox="1"/>
            <p:nvPr/>
          </p:nvSpPr>
          <p:spPr>
            <a:xfrm>
              <a:off x="9705512" y="4272834"/>
              <a:ext cx="1116367" cy="369332"/>
            </a:xfrm>
            <a:prstGeom prst="rect">
              <a:avLst/>
            </a:prstGeom>
            <a:noFill/>
          </p:spPr>
          <p:txBody>
            <a:bodyPr wrap="square">
              <a:spAutoFit/>
            </a:bodyPr>
            <a:lstStyle/>
            <a:p>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Executor</a:t>
              </a:r>
              <a:endParaRPr lang="en-IN" dirty="0">
                <a:solidFill>
                  <a:schemeClr val="bg1"/>
                </a:solidFill>
              </a:endParaRPr>
            </a:p>
          </p:txBody>
        </p:sp>
        <p:sp>
          <p:nvSpPr>
            <p:cNvPr id="23" name="Rectangle: Rounded Corners 22">
              <a:extLst>
                <a:ext uri="{FF2B5EF4-FFF2-40B4-BE49-F238E27FC236}">
                  <a16:creationId xmlns:a16="http://schemas.microsoft.com/office/drawing/2014/main" id="{9007E9E5-FD77-42BF-8DD9-CFFD6B5F7E66}"/>
                </a:ext>
              </a:extLst>
            </p:cNvPr>
            <p:cNvSpPr/>
            <p:nvPr/>
          </p:nvSpPr>
          <p:spPr>
            <a:xfrm>
              <a:off x="10328613" y="5227172"/>
              <a:ext cx="735737" cy="2919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rPr>
                <a:t>Task</a:t>
              </a:r>
            </a:p>
          </p:txBody>
        </p:sp>
        <p:sp>
          <p:nvSpPr>
            <p:cNvPr id="24" name="TextBox 23">
              <a:extLst>
                <a:ext uri="{FF2B5EF4-FFF2-40B4-BE49-F238E27FC236}">
                  <a16:creationId xmlns:a16="http://schemas.microsoft.com/office/drawing/2014/main" id="{E007454E-F24C-4911-B8A7-AAE3AFA00B8A}"/>
                </a:ext>
              </a:extLst>
            </p:cNvPr>
            <p:cNvSpPr txBox="1"/>
            <p:nvPr/>
          </p:nvSpPr>
          <p:spPr>
            <a:xfrm>
              <a:off x="9459155" y="3476671"/>
              <a:ext cx="1675660" cy="369332"/>
            </a:xfrm>
            <a:prstGeom prst="rect">
              <a:avLst/>
            </a:prstGeom>
            <a:noFill/>
          </p:spPr>
          <p:txBody>
            <a:bodyPr wrap="square">
              <a:spAutoFit/>
            </a:bodyPr>
            <a:lstStyle/>
            <a:p>
              <a:r>
                <a:rPr lang="en-IN" dirty="0">
                  <a:latin typeface="Open Sans" panose="020B0606030504020204" pitchFamily="34" charset="0"/>
                  <a:ea typeface="Open Sans" panose="020B0606030504020204" pitchFamily="34" charset="0"/>
                  <a:cs typeface="Open Sans" panose="020B0606030504020204" pitchFamily="34" charset="0"/>
                </a:rPr>
                <a:t>Worker Node</a:t>
              </a:r>
              <a:endParaRPr lang="en-IN" dirty="0"/>
            </a:p>
          </p:txBody>
        </p:sp>
        <p:sp>
          <p:nvSpPr>
            <p:cNvPr id="25" name="TextBox 24">
              <a:extLst>
                <a:ext uri="{FF2B5EF4-FFF2-40B4-BE49-F238E27FC236}">
                  <a16:creationId xmlns:a16="http://schemas.microsoft.com/office/drawing/2014/main" id="{A3431765-3EAD-4507-A698-56516C6835C5}"/>
                </a:ext>
              </a:extLst>
            </p:cNvPr>
            <p:cNvSpPr txBox="1"/>
            <p:nvPr/>
          </p:nvSpPr>
          <p:spPr>
            <a:xfrm>
              <a:off x="9459155" y="5962939"/>
              <a:ext cx="1675660" cy="369332"/>
            </a:xfrm>
            <a:prstGeom prst="rect">
              <a:avLst/>
            </a:prstGeom>
            <a:noFill/>
          </p:spPr>
          <p:txBody>
            <a:bodyPr wrap="square">
              <a:spAutoFit/>
            </a:bodyPr>
            <a:lstStyle/>
            <a:p>
              <a:r>
                <a:rPr lang="en-IN" dirty="0">
                  <a:latin typeface="Open Sans" panose="020B0606030504020204" pitchFamily="34" charset="0"/>
                  <a:ea typeface="Open Sans" panose="020B0606030504020204" pitchFamily="34" charset="0"/>
                  <a:cs typeface="Open Sans" panose="020B0606030504020204" pitchFamily="34" charset="0"/>
                </a:rPr>
                <a:t>Worker Node</a:t>
              </a:r>
              <a:endParaRPr lang="en-IN" dirty="0"/>
            </a:p>
          </p:txBody>
        </p:sp>
        <p:cxnSp>
          <p:nvCxnSpPr>
            <p:cNvPr id="26" name="Straight Arrow Connector 25">
              <a:extLst>
                <a:ext uri="{FF2B5EF4-FFF2-40B4-BE49-F238E27FC236}">
                  <a16:creationId xmlns:a16="http://schemas.microsoft.com/office/drawing/2014/main" id="{C0FD8295-FC1E-4C59-9922-C4F2F876AB12}"/>
                </a:ext>
              </a:extLst>
            </p:cNvPr>
            <p:cNvCxnSpPr>
              <a:cxnSpLocks/>
            </p:cNvCxnSpPr>
            <p:nvPr/>
          </p:nvCxnSpPr>
          <p:spPr>
            <a:xfrm flipV="1">
              <a:off x="2405848" y="3846002"/>
              <a:ext cx="637712" cy="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16E4215-B173-4259-B20C-864DC0E2273C}"/>
                </a:ext>
              </a:extLst>
            </p:cNvPr>
            <p:cNvCxnSpPr>
              <a:cxnSpLocks/>
            </p:cNvCxnSpPr>
            <p:nvPr/>
          </p:nvCxnSpPr>
          <p:spPr>
            <a:xfrm flipV="1">
              <a:off x="5301448" y="3846002"/>
              <a:ext cx="637712" cy="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4D9FFE4-1FA7-48FE-8901-3FCF841066C6}"/>
                </a:ext>
              </a:extLst>
            </p:cNvPr>
            <p:cNvCxnSpPr>
              <a:cxnSpLocks/>
            </p:cNvCxnSpPr>
            <p:nvPr/>
          </p:nvCxnSpPr>
          <p:spPr>
            <a:xfrm flipV="1">
              <a:off x="8203710" y="3323081"/>
              <a:ext cx="1063466" cy="424056"/>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85B1BD6-3536-4E46-A3E9-4FD6AEC2A647}"/>
                </a:ext>
              </a:extLst>
            </p:cNvPr>
            <p:cNvCxnSpPr>
              <a:cxnSpLocks/>
            </p:cNvCxnSpPr>
            <p:nvPr/>
          </p:nvCxnSpPr>
          <p:spPr>
            <a:xfrm>
              <a:off x="8197048" y="3957216"/>
              <a:ext cx="1070128" cy="212722"/>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9910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8A06-3124-4B0F-B92E-057711D31940}"/>
              </a:ext>
            </a:extLst>
          </p:cNvPr>
          <p:cNvSpPr>
            <a:spLocks noGrp="1"/>
          </p:cNvSpPr>
          <p:nvPr>
            <p:ph type="title"/>
          </p:nvPr>
        </p:nvSpPr>
        <p:spPr/>
        <p:txBody>
          <a:bodyPr>
            <a:norm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SparkContext</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9F119F2C-4C68-4688-B6D7-8024145E947F}"/>
              </a:ext>
            </a:extLst>
          </p:cNvPr>
          <p:cNvGrpSpPr/>
          <p:nvPr/>
        </p:nvGrpSpPr>
        <p:grpSpPr>
          <a:xfrm>
            <a:off x="9165023" y="5089484"/>
            <a:ext cx="1733122" cy="2889442"/>
            <a:chOff x="9165023" y="5481369"/>
            <a:chExt cx="1733122" cy="2889442"/>
          </a:xfrm>
        </p:grpSpPr>
        <p:sp>
          <p:nvSpPr>
            <p:cNvPr id="5" name="Freeform 7">
              <a:extLst>
                <a:ext uri="{FF2B5EF4-FFF2-40B4-BE49-F238E27FC236}">
                  <a16:creationId xmlns:a16="http://schemas.microsoft.com/office/drawing/2014/main" id="{E08C11FA-6230-4294-BDF7-5BC60FB8598B}"/>
                </a:ext>
              </a:extLst>
            </p:cNvPr>
            <p:cNvSpPr>
              <a:spLocks/>
            </p:cNvSpPr>
            <p:nvPr/>
          </p:nvSpPr>
          <p:spPr bwMode="auto">
            <a:xfrm>
              <a:off x="9265405" y="5481369"/>
              <a:ext cx="1632740" cy="2824431"/>
            </a:xfrm>
            <a:custGeom>
              <a:avLst/>
              <a:gdLst>
                <a:gd name="T0" fmla="*/ 48 w 433"/>
                <a:gd name="T1" fmla="*/ 176 h 749"/>
                <a:gd name="T2" fmla="*/ 12 w 433"/>
                <a:gd name="T3" fmla="*/ 551 h 749"/>
                <a:gd name="T4" fmla="*/ 0 w 433"/>
                <a:gd name="T5" fmla="*/ 567 h 749"/>
                <a:gd name="T6" fmla="*/ 256 w 433"/>
                <a:gd name="T7" fmla="*/ 749 h 749"/>
                <a:gd name="T8" fmla="*/ 268 w 433"/>
                <a:gd name="T9" fmla="*/ 733 h 749"/>
                <a:gd name="T10" fmla="*/ 310 w 433"/>
                <a:gd name="T11" fmla="*/ 0 h 749"/>
                <a:gd name="T12" fmla="*/ 48 w 433"/>
                <a:gd name="T13" fmla="*/ 176 h 749"/>
              </a:gdLst>
              <a:ahLst/>
              <a:cxnLst>
                <a:cxn ang="0">
                  <a:pos x="T0" y="T1"/>
                </a:cxn>
                <a:cxn ang="0">
                  <a:pos x="T2" y="T3"/>
                </a:cxn>
                <a:cxn ang="0">
                  <a:pos x="T4" y="T5"/>
                </a:cxn>
                <a:cxn ang="0">
                  <a:pos x="T6" y="T7"/>
                </a:cxn>
                <a:cxn ang="0">
                  <a:pos x="T8" y="T9"/>
                </a:cxn>
                <a:cxn ang="0">
                  <a:pos x="T10" y="T11"/>
                </a:cxn>
                <a:cxn ang="0">
                  <a:pos x="T12" y="T13"/>
                </a:cxn>
              </a:cxnLst>
              <a:rect l="0" t="0" r="r" b="b"/>
              <a:pathLst>
                <a:path w="433" h="749">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rgbClr val="2DA99D"/>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44494E"/>
                </a:solidFill>
              </a:endParaRPr>
            </a:p>
          </p:txBody>
        </p:sp>
        <p:sp>
          <p:nvSpPr>
            <p:cNvPr id="6" name="Up Arrow 17">
              <a:extLst>
                <a:ext uri="{FF2B5EF4-FFF2-40B4-BE49-F238E27FC236}">
                  <a16:creationId xmlns:a16="http://schemas.microsoft.com/office/drawing/2014/main" id="{497E8BFF-AFD6-4B94-8E17-0A622089EDF4}"/>
                </a:ext>
              </a:extLst>
            </p:cNvPr>
            <p:cNvSpPr/>
            <p:nvPr/>
          </p:nvSpPr>
          <p:spPr>
            <a:xfrm rot="12966545">
              <a:off x="9165023" y="7775725"/>
              <a:ext cx="1046631" cy="595086"/>
            </a:xfrm>
            <a:prstGeom prst="upArrow">
              <a:avLst/>
            </a:prstGeom>
            <a:solidFill>
              <a:srgbClr val="2DA99D"/>
            </a:solidFill>
            <a:ln>
              <a:noFill/>
            </a:ln>
          </p:spPr>
          <p:txBody>
            <a:bodyPr vert="horz" wrap="square" lIns="91440" tIns="45720" rIns="91440" bIns="45720" numCol="1" anchor="t" anchorCtr="0" compatLnSpc="1">
              <a:prstTxWarp prst="textNoShape">
                <a:avLst/>
              </a:prstTxWarp>
            </a:bodyPr>
            <a:lstStyle/>
            <a:p>
              <a:endParaRPr lang="en-GB" kern="0">
                <a:solidFill>
                  <a:srgbClr val="44494E"/>
                </a:solidFill>
              </a:endParaRPr>
            </a:p>
          </p:txBody>
        </p:sp>
      </p:grpSp>
      <p:sp>
        <p:nvSpPr>
          <p:cNvPr id="7" name="Rectangle 6">
            <a:extLst>
              <a:ext uri="{FF2B5EF4-FFF2-40B4-BE49-F238E27FC236}">
                <a16:creationId xmlns:a16="http://schemas.microsoft.com/office/drawing/2014/main" id="{1339A602-5B94-471A-B0A3-0C603C51D408}"/>
              </a:ext>
            </a:extLst>
          </p:cNvPr>
          <p:cNvSpPr/>
          <p:nvPr/>
        </p:nvSpPr>
        <p:spPr>
          <a:xfrm>
            <a:off x="1175658" y="5552727"/>
            <a:ext cx="4203814" cy="1015663"/>
          </a:xfrm>
          <a:prstGeom prst="rect">
            <a:avLst/>
          </a:prstGeom>
        </p:spPr>
        <p:txBody>
          <a:bodyPr wrap="square">
            <a:spAutoFit/>
          </a:bodyPr>
          <a:lstStyle/>
          <a:p>
            <a:pPr algn="r"/>
            <a:r>
              <a:rPr lang="en-US" sz="2000" dirty="0">
                <a:solidFill>
                  <a:prstClr val="black"/>
                </a:solidFill>
                <a:latin typeface="Open Sans" panose="020B0606030504020204" pitchFamily="34" charset="0"/>
                <a:ea typeface="Open Sans" panose="020B0606030504020204" pitchFamily="34" charset="0"/>
                <a:cs typeface="Open Sans" panose="020B0606030504020204" pitchFamily="34" charset="0"/>
              </a:rPr>
              <a:t>It needs separate contexts to be created in order to use APIs of SQL, Hive, and Streaming.</a:t>
            </a:r>
          </a:p>
        </p:txBody>
      </p:sp>
      <p:sp>
        <p:nvSpPr>
          <p:cNvPr id="8" name="Rectangle 7">
            <a:extLst>
              <a:ext uri="{FF2B5EF4-FFF2-40B4-BE49-F238E27FC236}">
                <a16:creationId xmlns:a16="http://schemas.microsoft.com/office/drawing/2014/main" id="{E21D5FF1-A695-4F41-8502-5053FB0CEDD5}"/>
              </a:ext>
            </a:extLst>
          </p:cNvPr>
          <p:cNvSpPr/>
          <p:nvPr/>
        </p:nvSpPr>
        <p:spPr>
          <a:xfrm>
            <a:off x="5967000" y="1942235"/>
            <a:ext cx="4295158" cy="1631216"/>
          </a:xfrm>
          <a:prstGeom prst="rect">
            <a:avLst/>
          </a:prstGeom>
        </p:spPr>
        <p:txBody>
          <a:bodyPr wrap="square">
            <a:spAutoFit/>
          </a:bodyPr>
          <a:lstStyle/>
          <a:p>
            <a:pPr algn="ctr"/>
            <a:r>
              <a:rPr lang="en-US" sz="2000" dirty="0">
                <a:solidFill>
                  <a:prstClr val="black"/>
                </a:solidFill>
                <a:latin typeface="Open Sans" panose="020B0606030504020204" pitchFamily="34" charset="0"/>
                <a:ea typeface="Open Sans" panose="020B0606030504020204" pitchFamily="34" charset="0"/>
                <a:cs typeface="Open Sans" panose="020B0606030504020204" pitchFamily="34" charset="0"/>
              </a:rPr>
              <a:t>It can be used to create RDDs, accumulators, and broadcast variables to access Spark services and to run jobs till SparkContext is terminated.</a:t>
            </a:r>
          </a:p>
        </p:txBody>
      </p:sp>
      <p:sp>
        <p:nvSpPr>
          <p:cNvPr id="9" name="Rectangle 8">
            <a:extLst>
              <a:ext uri="{FF2B5EF4-FFF2-40B4-BE49-F238E27FC236}">
                <a16:creationId xmlns:a16="http://schemas.microsoft.com/office/drawing/2014/main" id="{4F51085A-A64B-4744-8C1C-D9E49F70A56B}"/>
              </a:ext>
            </a:extLst>
          </p:cNvPr>
          <p:cNvSpPr/>
          <p:nvPr/>
        </p:nvSpPr>
        <p:spPr>
          <a:xfrm>
            <a:off x="11006744" y="5780582"/>
            <a:ext cx="3531254" cy="707886"/>
          </a:xfrm>
          <a:prstGeom prst="rect">
            <a:avLst/>
          </a:prstGeom>
        </p:spPr>
        <p:txBody>
          <a:bodyPr wrap="square">
            <a:spAutoFit/>
          </a:bodyPr>
          <a:lstStyle/>
          <a:p>
            <a:r>
              <a:rPr lang="en-US" sz="2000" dirty="0">
                <a:solidFill>
                  <a:prstClr val="black"/>
                </a:solidFill>
                <a:latin typeface="Open Sans" panose="020B0606030504020204" pitchFamily="34" charset="0"/>
                <a:ea typeface="Open Sans" panose="020B0606030504020204" pitchFamily="34" charset="0"/>
                <a:cs typeface="Open Sans" panose="020B0606030504020204" pitchFamily="34" charset="0"/>
              </a:rPr>
              <a:t>It deals with the versions prior to 2.0.0.</a:t>
            </a:r>
          </a:p>
        </p:txBody>
      </p:sp>
      <p:grpSp>
        <p:nvGrpSpPr>
          <p:cNvPr id="10" name="Group 9">
            <a:extLst>
              <a:ext uri="{FF2B5EF4-FFF2-40B4-BE49-F238E27FC236}">
                <a16:creationId xmlns:a16="http://schemas.microsoft.com/office/drawing/2014/main" id="{8310CAEB-CC94-409A-BD1D-8034E054A228}"/>
              </a:ext>
            </a:extLst>
          </p:cNvPr>
          <p:cNvGrpSpPr/>
          <p:nvPr/>
        </p:nvGrpSpPr>
        <p:grpSpPr>
          <a:xfrm>
            <a:off x="5974476" y="3600931"/>
            <a:ext cx="4478402" cy="2114161"/>
            <a:chOff x="5974476" y="3992816"/>
            <a:chExt cx="4478402" cy="2114161"/>
          </a:xfrm>
        </p:grpSpPr>
        <p:sp>
          <p:nvSpPr>
            <p:cNvPr id="11" name="Freeform 5">
              <a:extLst>
                <a:ext uri="{FF2B5EF4-FFF2-40B4-BE49-F238E27FC236}">
                  <a16:creationId xmlns:a16="http://schemas.microsoft.com/office/drawing/2014/main" id="{30DC7C4E-9312-4F4B-8B8F-B8F49B494B0C}"/>
                </a:ext>
              </a:extLst>
            </p:cNvPr>
            <p:cNvSpPr>
              <a:spLocks/>
            </p:cNvSpPr>
            <p:nvPr/>
          </p:nvSpPr>
          <p:spPr bwMode="auto">
            <a:xfrm>
              <a:off x="5974476" y="3992816"/>
              <a:ext cx="4402041" cy="2031386"/>
            </a:xfrm>
            <a:custGeom>
              <a:avLst/>
              <a:gdLst>
                <a:gd name="T0" fmla="*/ 12 w 1168"/>
                <a:gd name="T1" fmla="*/ 322 h 538"/>
                <a:gd name="T2" fmla="*/ 0 w 1168"/>
                <a:gd name="T3" fmla="*/ 338 h 538"/>
                <a:gd name="T4" fmla="*/ 256 w 1168"/>
                <a:gd name="T5" fmla="*/ 519 h 538"/>
                <a:gd name="T6" fmla="*/ 267 w 1168"/>
                <a:gd name="T7" fmla="*/ 503 h 538"/>
                <a:gd name="T8" fmla="*/ 795 w 1168"/>
                <a:gd name="T9" fmla="*/ 413 h 538"/>
                <a:gd name="T10" fmla="*/ 907 w 1168"/>
                <a:gd name="T11" fmla="*/ 538 h 538"/>
                <a:gd name="T12" fmla="*/ 1168 w 1168"/>
                <a:gd name="T13" fmla="*/ 363 h 538"/>
                <a:gd name="T14" fmla="*/ 977 w 1168"/>
                <a:gd name="T15" fmla="*/ 157 h 538"/>
                <a:gd name="T16" fmla="*/ 678 w 1168"/>
                <a:gd name="T17" fmla="*/ 37 h 538"/>
                <a:gd name="T18" fmla="*/ 12 w 1168"/>
                <a:gd name="T19" fmla="*/ 3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538">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rgbClr val="9BBB5C"/>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44494E"/>
                </a:solidFill>
              </a:endParaRPr>
            </a:p>
          </p:txBody>
        </p:sp>
        <p:sp>
          <p:nvSpPr>
            <p:cNvPr id="12" name="Up Arrow 15">
              <a:extLst>
                <a:ext uri="{FF2B5EF4-FFF2-40B4-BE49-F238E27FC236}">
                  <a16:creationId xmlns:a16="http://schemas.microsoft.com/office/drawing/2014/main" id="{A9A3B37A-7160-4156-B48D-E531A8BEE03C}"/>
                </a:ext>
              </a:extLst>
            </p:cNvPr>
            <p:cNvSpPr/>
            <p:nvPr/>
          </p:nvSpPr>
          <p:spPr>
            <a:xfrm rot="8784812">
              <a:off x="9406247" y="5511891"/>
              <a:ext cx="1046631" cy="595086"/>
            </a:xfrm>
            <a:prstGeom prst="upArrow">
              <a:avLst/>
            </a:prstGeom>
            <a:solidFill>
              <a:srgbClr val="9BBB5C"/>
            </a:solidFill>
            <a:ln>
              <a:solidFill>
                <a:srgbClr val="9BB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grpSp>
        <p:nvGrpSpPr>
          <p:cNvPr id="13" name="Group 12">
            <a:extLst>
              <a:ext uri="{FF2B5EF4-FFF2-40B4-BE49-F238E27FC236}">
                <a16:creationId xmlns:a16="http://schemas.microsoft.com/office/drawing/2014/main" id="{1DBE3BEF-3348-4EBE-A1C9-9599AE914467}"/>
              </a:ext>
            </a:extLst>
          </p:cNvPr>
          <p:cNvGrpSpPr/>
          <p:nvPr/>
        </p:nvGrpSpPr>
        <p:grpSpPr>
          <a:xfrm>
            <a:off x="5351064" y="4934982"/>
            <a:ext cx="1670910" cy="2966212"/>
            <a:chOff x="5351064" y="5326867"/>
            <a:chExt cx="1670910" cy="2966212"/>
          </a:xfrm>
        </p:grpSpPr>
        <p:sp>
          <p:nvSpPr>
            <p:cNvPr id="14" name="Freeform 6">
              <a:extLst>
                <a:ext uri="{FF2B5EF4-FFF2-40B4-BE49-F238E27FC236}">
                  <a16:creationId xmlns:a16="http://schemas.microsoft.com/office/drawing/2014/main" id="{D7BF6861-3A0C-42BE-A67B-D263F49E153A}"/>
                </a:ext>
              </a:extLst>
            </p:cNvPr>
            <p:cNvSpPr>
              <a:spLocks/>
            </p:cNvSpPr>
            <p:nvPr/>
          </p:nvSpPr>
          <p:spPr bwMode="auto">
            <a:xfrm>
              <a:off x="5351064" y="5396551"/>
              <a:ext cx="1670910" cy="2896528"/>
            </a:xfrm>
            <a:custGeom>
              <a:avLst/>
              <a:gdLst>
                <a:gd name="T0" fmla="*/ 184 w 444"/>
                <a:gd name="T1" fmla="*/ 767 h 767"/>
                <a:gd name="T2" fmla="*/ 444 w 444"/>
                <a:gd name="T3" fmla="*/ 594 h 767"/>
                <a:gd name="T4" fmla="*/ 404 w 444"/>
                <a:gd name="T5" fmla="*/ 182 h 767"/>
                <a:gd name="T6" fmla="*/ 147 w 444"/>
                <a:gd name="T7" fmla="*/ 0 h 767"/>
                <a:gd name="T8" fmla="*/ 184 w 444"/>
                <a:gd name="T9" fmla="*/ 767 h 767"/>
              </a:gdLst>
              <a:ahLst/>
              <a:cxnLst>
                <a:cxn ang="0">
                  <a:pos x="T0" y="T1"/>
                </a:cxn>
                <a:cxn ang="0">
                  <a:pos x="T2" y="T3"/>
                </a:cxn>
                <a:cxn ang="0">
                  <a:pos x="T4" y="T5"/>
                </a:cxn>
                <a:cxn ang="0">
                  <a:pos x="T6" y="T7"/>
                </a:cxn>
                <a:cxn ang="0">
                  <a:pos x="T8" y="T9"/>
                </a:cxn>
              </a:cxnLst>
              <a:rect l="0" t="0" r="r" b="b"/>
              <a:pathLst>
                <a:path w="444" h="767">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rgbClr val="F29B26"/>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44494E"/>
                </a:solidFill>
              </a:endParaRPr>
            </a:p>
          </p:txBody>
        </p:sp>
        <p:sp>
          <p:nvSpPr>
            <p:cNvPr id="15" name="Up Arrow 2">
              <a:extLst>
                <a:ext uri="{FF2B5EF4-FFF2-40B4-BE49-F238E27FC236}">
                  <a16:creationId xmlns:a16="http://schemas.microsoft.com/office/drawing/2014/main" id="{8B0AEE84-3CE7-493D-BC14-316C56AFAD43}"/>
                </a:ext>
              </a:extLst>
            </p:cNvPr>
            <p:cNvSpPr/>
            <p:nvPr/>
          </p:nvSpPr>
          <p:spPr>
            <a:xfrm rot="2121868">
              <a:off x="5910582" y="5326867"/>
              <a:ext cx="1105996" cy="595086"/>
            </a:xfrm>
            <a:prstGeom prst="upArrow">
              <a:avLst/>
            </a:prstGeom>
            <a:solidFill>
              <a:srgbClr val="F29B26"/>
            </a:solidFill>
            <a:ln>
              <a:solidFill>
                <a:srgbClr val="F29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sp>
        <p:nvSpPr>
          <p:cNvPr id="25" name="Rectangle: Rounded Corners 24">
            <a:extLst>
              <a:ext uri="{FF2B5EF4-FFF2-40B4-BE49-F238E27FC236}">
                <a16:creationId xmlns:a16="http://schemas.microsoft.com/office/drawing/2014/main" id="{43F6E797-D217-4A0B-8B3C-D5CAAADB95DE}"/>
              </a:ext>
            </a:extLst>
          </p:cNvPr>
          <p:cNvSpPr/>
          <p:nvPr/>
        </p:nvSpPr>
        <p:spPr>
          <a:xfrm>
            <a:off x="7027440" y="5774929"/>
            <a:ext cx="2108190" cy="91037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SparkContext</a:t>
            </a:r>
            <a:endParaRPr lang="en-IN" sz="1800" dirty="0"/>
          </a:p>
        </p:txBody>
      </p:sp>
      <p:pic>
        <p:nvPicPr>
          <p:cNvPr id="27" name="Google Shape;928;p5">
            <a:extLst>
              <a:ext uri="{FF2B5EF4-FFF2-40B4-BE49-F238E27FC236}">
                <a16:creationId xmlns:a16="http://schemas.microsoft.com/office/drawing/2014/main" id="{B2888682-4FDA-4A6A-98CC-ED8336E1D4C2}"/>
              </a:ext>
            </a:extLst>
          </p:cNvPr>
          <p:cNvPicPr preferRelativeResize="0"/>
          <p:nvPr/>
        </p:nvPicPr>
        <p:blipFill rotWithShape="1">
          <a:blip r:embed="rId2">
            <a:alphaModFix/>
          </a:blip>
          <a:srcRect/>
          <a:stretch/>
        </p:blipFill>
        <p:spPr>
          <a:xfrm>
            <a:off x="6259380" y="724207"/>
            <a:ext cx="3737239" cy="521025"/>
          </a:xfrm>
          <a:prstGeom prst="rect">
            <a:avLst/>
          </a:prstGeom>
          <a:noFill/>
          <a:ln>
            <a:noFill/>
          </a:ln>
        </p:spPr>
      </p:pic>
    </p:spTree>
    <p:extLst>
      <p:ext uri="{BB962C8B-B14F-4D97-AF65-F5344CB8AC3E}">
        <p14:creationId xmlns:p14="http://schemas.microsoft.com/office/powerpoint/2010/main" val="605240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AF703C7-DA45-4D12-B4AE-BCFE754A72F4}"/>
              </a:ext>
            </a:extLst>
          </p:cNvPr>
          <p:cNvSpPr/>
          <p:nvPr/>
        </p:nvSpPr>
        <p:spPr>
          <a:xfrm>
            <a:off x="1233112" y="1663276"/>
            <a:ext cx="13868400" cy="13293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US" sz="2200" b="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ct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ct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ctr">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It</a:t>
            </a:r>
            <a:r>
              <a:rPr lang="en-US" sz="2200" b="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is the main entry point for DataFrame and SQL functionality. It is </a:t>
            </a:r>
            <a:r>
              <a:rPr lang="en-US" sz="220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used to create DataFrames</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t>
            </a:r>
            <a:r>
              <a:rPr lang="en-US" sz="220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register DataFrames as tables, execute SQL over tables, cache tables, and read Parquet files.</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ctr">
              <a:lnSpc>
                <a:spcPct val="115000"/>
              </a:lnSpc>
            </a:pPr>
            <a:endParaRPr lang="en-US" sz="220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ct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ctr">
              <a:lnSpc>
                <a:spcPct val="115000"/>
              </a:lnSpc>
            </a:pPr>
            <a:endParaRPr lang="en-US" sz="220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11" name="Google Shape;928;p5">
            <a:extLst>
              <a:ext uri="{FF2B5EF4-FFF2-40B4-BE49-F238E27FC236}">
                <a16:creationId xmlns:a16="http://schemas.microsoft.com/office/drawing/2014/main" id="{2BF7C88D-2B2A-4941-AC0A-FD2E04CCE7A8}"/>
              </a:ext>
            </a:extLst>
          </p:cNvPr>
          <p:cNvPicPr preferRelativeResize="0"/>
          <p:nvPr/>
        </p:nvPicPr>
        <p:blipFill rotWithShape="1">
          <a:blip r:embed="rId3">
            <a:alphaModFix/>
          </a:blip>
          <a:srcRect/>
          <a:stretch/>
        </p:blipFill>
        <p:spPr>
          <a:xfrm>
            <a:off x="4895851" y="724207"/>
            <a:ext cx="6419850" cy="521025"/>
          </a:xfrm>
          <a:prstGeom prst="rect">
            <a:avLst/>
          </a:prstGeom>
          <a:noFill/>
          <a:ln>
            <a:noFill/>
          </a:ln>
        </p:spPr>
      </p:pic>
      <p:sp>
        <p:nvSpPr>
          <p:cNvPr id="2" name="Title 1">
            <a:extLst>
              <a:ext uri="{FF2B5EF4-FFF2-40B4-BE49-F238E27FC236}">
                <a16:creationId xmlns:a16="http://schemas.microsoft.com/office/drawing/2014/main" id="{E7D04247-BCFC-464E-AFAA-A4A91F125679}"/>
              </a:ext>
            </a:extLst>
          </p:cNvPr>
          <p:cNvSpPr>
            <a:spLocks noGrp="1"/>
          </p:cNvSpPr>
          <p:nvPr>
            <p:ph type="title"/>
          </p:nvPr>
        </p:nvSpPr>
        <p:spPr/>
        <p:txBody>
          <a:bodyPr>
            <a:normAutofit/>
          </a:bodyPr>
          <a:lstStyle/>
          <a:p>
            <a:r>
              <a:rPr lang="en-IN" sz="2800" b="1" dirty="0" err="1">
                <a:latin typeface="Open Sans" panose="020B0606030504020204" pitchFamily="34" charset="0"/>
                <a:ea typeface="Open Sans" panose="020B0606030504020204" pitchFamily="34" charset="0"/>
                <a:cs typeface="Open Sans" panose="020B0606030504020204" pitchFamily="34" charset="0"/>
              </a:rPr>
              <a:t>SQLContext</a:t>
            </a:r>
            <a:r>
              <a:rPr lang="en-IN" sz="2800" b="1" dirty="0">
                <a:latin typeface="Open Sans" panose="020B0606030504020204" pitchFamily="34" charset="0"/>
                <a:ea typeface="Open Sans" panose="020B0606030504020204" pitchFamily="34" charset="0"/>
                <a:cs typeface="Open Sans" panose="020B0606030504020204" pitchFamily="34" charset="0"/>
              </a:rPr>
              <a:t> in Spark SQL</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9" name="Group 8">
            <a:extLst>
              <a:ext uri="{FF2B5EF4-FFF2-40B4-BE49-F238E27FC236}">
                <a16:creationId xmlns:a16="http://schemas.microsoft.com/office/drawing/2014/main" id="{009E31BC-D260-C777-45F0-00CABD0DAFA7}"/>
              </a:ext>
            </a:extLst>
          </p:cNvPr>
          <p:cNvGrpSpPr/>
          <p:nvPr/>
        </p:nvGrpSpPr>
        <p:grpSpPr>
          <a:xfrm>
            <a:off x="2990110" y="3908176"/>
            <a:ext cx="10275781" cy="3144866"/>
            <a:chOff x="3542811" y="2630891"/>
            <a:chExt cx="10732981" cy="1626839"/>
          </a:xfrm>
        </p:grpSpPr>
        <p:grpSp>
          <p:nvGrpSpPr>
            <p:cNvPr id="10" name="Group 9">
              <a:extLst>
                <a:ext uri="{FF2B5EF4-FFF2-40B4-BE49-F238E27FC236}">
                  <a16:creationId xmlns:a16="http://schemas.microsoft.com/office/drawing/2014/main" id="{B0053348-2C42-A396-45F1-D4832EB72B62}"/>
                </a:ext>
              </a:extLst>
            </p:cNvPr>
            <p:cNvGrpSpPr/>
            <p:nvPr/>
          </p:nvGrpSpPr>
          <p:grpSpPr>
            <a:xfrm>
              <a:off x="3542811" y="2890485"/>
              <a:ext cx="10732981" cy="1367245"/>
              <a:chOff x="597506" y="2817098"/>
              <a:chExt cx="5032773" cy="3898958"/>
            </a:xfrm>
          </p:grpSpPr>
          <p:grpSp>
            <p:nvGrpSpPr>
              <p:cNvPr id="13" name="Google Shape;584;p91">
                <a:extLst>
                  <a:ext uri="{FF2B5EF4-FFF2-40B4-BE49-F238E27FC236}">
                    <a16:creationId xmlns:a16="http://schemas.microsoft.com/office/drawing/2014/main" id="{0911D713-5C22-84A7-D646-FA7D07944A2D}"/>
                  </a:ext>
                </a:extLst>
              </p:cNvPr>
              <p:cNvGrpSpPr/>
              <p:nvPr/>
            </p:nvGrpSpPr>
            <p:grpSpPr>
              <a:xfrm>
                <a:off x="597506" y="2817098"/>
                <a:ext cx="5032773" cy="3898958"/>
                <a:chOff x="2328409" y="4111676"/>
                <a:chExt cx="14595428" cy="2054803"/>
              </a:xfrm>
            </p:grpSpPr>
            <p:grpSp>
              <p:nvGrpSpPr>
                <p:cNvPr id="15" name="Google Shape;585;p91">
                  <a:extLst>
                    <a:ext uri="{FF2B5EF4-FFF2-40B4-BE49-F238E27FC236}">
                      <a16:creationId xmlns:a16="http://schemas.microsoft.com/office/drawing/2014/main" id="{AE879352-43AF-9A89-63D3-22AAB88157E9}"/>
                    </a:ext>
                  </a:extLst>
                </p:cNvPr>
                <p:cNvGrpSpPr/>
                <p:nvPr/>
              </p:nvGrpSpPr>
              <p:grpSpPr>
                <a:xfrm>
                  <a:off x="2328409" y="4111676"/>
                  <a:ext cx="14585546" cy="2054803"/>
                  <a:chOff x="3189171" y="2238640"/>
                  <a:chExt cx="10746734" cy="3634622"/>
                </a:xfrm>
              </p:grpSpPr>
              <p:sp>
                <p:nvSpPr>
                  <p:cNvPr id="17" name="Google Shape;586;p91">
                    <a:extLst>
                      <a:ext uri="{FF2B5EF4-FFF2-40B4-BE49-F238E27FC236}">
                        <a16:creationId xmlns:a16="http://schemas.microsoft.com/office/drawing/2014/main" id="{DCAA0C5B-2B90-C142-44E3-8155A71E25E0}"/>
                      </a:ext>
                    </a:extLst>
                  </p:cNvPr>
                  <p:cNvSpPr/>
                  <p:nvPr/>
                </p:nvSpPr>
                <p:spPr>
                  <a:xfrm>
                    <a:off x="3189171" y="2748331"/>
                    <a:ext cx="10702699" cy="312493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endParaRPr sz="1600">
                      <a:ea typeface="Open Sans" panose="020B0606030504020204" pitchFamily="34" charset="0"/>
                    </a:endParaRPr>
                  </a:p>
                </p:txBody>
              </p:sp>
              <p:sp>
                <p:nvSpPr>
                  <p:cNvPr id="18" name="Google Shape;587;p91">
                    <a:extLst>
                      <a:ext uri="{FF2B5EF4-FFF2-40B4-BE49-F238E27FC236}">
                        <a16:creationId xmlns:a16="http://schemas.microsoft.com/office/drawing/2014/main" id="{573E9A03-01CF-D444-F4B7-69722A3952B5}"/>
                      </a:ext>
                    </a:extLst>
                  </p:cNvPr>
                  <p:cNvSpPr/>
                  <p:nvPr/>
                </p:nvSpPr>
                <p:spPr>
                  <a:xfrm>
                    <a:off x="3203824" y="2238640"/>
                    <a:ext cx="10732081" cy="537998"/>
                  </a:xfrm>
                  <a:prstGeom prst="round2SameRect">
                    <a:avLst>
                      <a:gd name="adj1" fmla="val 12219"/>
                      <a:gd name="adj2" fmla="val 0"/>
                    </a:avLst>
                  </a:prstGeom>
                  <a:solidFill>
                    <a:srgbClr val="E6E6E6"/>
                  </a:solidFill>
                  <a:ln>
                    <a:noFill/>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pPr defTabSz="1219170">
                      <a:buClrTx/>
                      <a:defRPr/>
                    </a:pPr>
                    <a:endParaRPr lang="en-US" sz="2133"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6" name="Google Shape;589;p91">
                  <a:extLst>
                    <a:ext uri="{FF2B5EF4-FFF2-40B4-BE49-F238E27FC236}">
                      <a16:creationId xmlns:a16="http://schemas.microsoft.com/office/drawing/2014/main" id="{7C445FEA-6E53-3294-B662-3C6DC5C1ADF5}"/>
                    </a:ext>
                  </a:extLst>
                </p:cNvPr>
                <p:cNvSpPr txBox="1"/>
                <p:nvPr/>
              </p:nvSpPr>
              <p:spPr>
                <a:xfrm>
                  <a:off x="2557677" y="4664374"/>
                  <a:ext cx="14366160" cy="141200"/>
                </a:xfrm>
                <a:prstGeom prst="rect">
                  <a:avLst/>
                </a:prstGeom>
                <a:noFill/>
                <a:ln>
                  <a:noFill/>
                </a:ln>
              </p:spPr>
              <p:txBody>
                <a:bodyPr spcFirstLastPara="1" wrap="square" lIns="121900" tIns="60933" rIns="121900" bIns="60933" anchor="t" anchorCtr="0">
                  <a:spAutoFit/>
                </a:bodyPr>
                <a:lstStyle/>
                <a:p>
                  <a:endParaRPr sz="1600">
                    <a:solidFill>
                      <a:schemeClr val="lt1"/>
                    </a:solidFill>
                    <a:latin typeface="Open Sans"/>
                    <a:ea typeface="Open Sans"/>
                    <a:cs typeface="Open Sans"/>
                    <a:sym typeface="Open Sans"/>
                  </a:endParaRPr>
                </a:p>
              </p:txBody>
            </p:sp>
          </p:grpSp>
          <p:sp>
            <p:nvSpPr>
              <p:cNvPr id="14" name="Google Shape;590;p91">
                <a:extLst>
                  <a:ext uri="{FF2B5EF4-FFF2-40B4-BE49-F238E27FC236}">
                    <a16:creationId xmlns:a16="http://schemas.microsoft.com/office/drawing/2014/main" id="{77E2EC02-5AA3-492E-8032-9B3A25D62981}"/>
                  </a:ext>
                </a:extLst>
              </p:cNvPr>
              <p:cNvSpPr txBox="1"/>
              <p:nvPr/>
            </p:nvSpPr>
            <p:spPr>
              <a:xfrm>
                <a:off x="658063" y="3732949"/>
                <a:ext cx="4950167" cy="2406254"/>
              </a:xfrm>
              <a:prstGeom prst="rect">
                <a:avLst/>
              </a:prstGeom>
              <a:noFill/>
              <a:ln>
                <a:noFill/>
              </a:ln>
            </p:spPr>
            <p:txBody>
              <a:bodyPr spcFirstLastPara="1" wrap="square" lIns="121900" tIns="60933" rIns="121900" bIns="60933" anchor="t" anchorCtr="0">
                <a:spAutoFit/>
              </a:bodyPr>
              <a:lstStyle/>
              <a:p>
                <a:pPr marL="457200" lvl="1" indent="0">
                  <a:buNone/>
                </a:pP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Sample Code:</a:t>
                </a:r>
              </a:p>
              <a:p>
                <a:pPr marL="457200" lvl="1" indent="0">
                  <a:buNone/>
                </a:pPr>
                <a:r>
                  <a:rPr lang="en-US"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&gt;&gt;&gt; l = [('Alice', 1)]</a:t>
                </a:r>
              </a:p>
              <a:p>
                <a:pPr marL="457200" lvl="1" indent="0">
                  <a:buNone/>
                </a:pPr>
                <a:r>
                  <a:rPr lang="en-US"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&gt;&gt;&gt; </a:t>
                </a:r>
                <a:r>
                  <a:rPr lang="en-US"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sqlContext.createDataFrame</a:t>
                </a:r>
                <a:r>
                  <a:rPr lang="en-US"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(l).collect()</a:t>
                </a:r>
              </a:p>
              <a:p>
                <a:pPr marL="457200" lvl="1" indent="0">
                  <a:buNone/>
                </a:pPr>
                <a:r>
                  <a:rPr lang="en-US"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Output:[Row(_1=</a:t>
                </a:r>
                <a:r>
                  <a:rPr lang="en-US"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u'Alice</a:t>
                </a:r>
                <a:r>
                  <a:rPr lang="en-US"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 _2=1)]</a:t>
                </a:r>
              </a:p>
              <a:p>
                <a:pPr marL="457200" lvl="1" indent="0">
                  <a:buNone/>
                </a:pPr>
                <a:endParaRPr lang="en-US"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endParaRPr>
              </a:p>
              <a:p>
                <a:pPr marL="457200" lvl="1" indent="0">
                  <a:buNone/>
                </a:pPr>
                <a:r>
                  <a:rPr lang="en-US"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&gt;&gt;&gt; </a:t>
                </a:r>
                <a:r>
                  <a:rPr lang="en-US"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sqlContext.createDataFrame</a:t>
                </a:r>
                <a:r>
                  <a:rPr lang="en-US"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(l, ['name', 'age']).collect()</a:t>
                </a:r>
              </a:p>
              <a:p>
                <a:pPr marL="457200" lvl="1" indent="0">
                  <a:buNone/>
                </a:pPr>
                <a:r>
                  <a:rPr lang="en-US"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Output:[Row(name=</a:t>
                </a:r>
                <a:r>
                  <a:rPr lang="en-US"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u'Alice</a:t>
                </a:r>
                <a:r>
                  <a:rPr lang="en-US"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 age=1)]</a:t>
                </a:r>
                <a:endPar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endParaRPr>
              </a:p>
            </p:txBody>
          </p:sp>
        </p:grpSp>
        <p:sp>
          <p:nvSpPr>
            <p:cNvPr id="12" name="Rectangle: Rounded Corners 11">
              <a:extLst>
                <a:ext uri="{FF2B5EF4-FFF2-40B4-BE49-F238E27FC236}">
                  <a16:creationId xmlns:a16="http://schemas.microsoft.com/office/drawing/2014/main" id="{67E4F2B9-C38B-60C1-DC57-6A652BD2E6C6}"/>
                </a:ext>
              </a:extLst>
            </p:cNvPr>
            <p:cNvSpPr/>
            <p:nvPr/>
          </p:nvSpPr>
          <p:spPr>
            <a:xfrm>
              <a:off x="3542812" y="2630891"/>
              <a:ext cx="8847030" cy="434873"/>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ts val="1400"/>
              </a:pPr>
              <a:endParaRPr lang="en-US" sz="2200" i="0" u="none" strike="noStrike" cap="none" dirty="0">
                <a:solidFill>
                  <a:srgbClr val="3F3F3F"/>
                </a:solidFill>
                <a:latin typeface="Open Sans"/>
                <a:ea typeface="Open Sans"/>
                <a:cs typeface="Open Sans"/>
                <a:sym typeface="Open Sans"/>
              </a:endParaRPr>
            </a:p>
            <a:p>
              <a:pPr>
                <a:buSzPts val="1400"/>
              </a:pPr>
              <a:r>
                <a:rPr lang="en-US" sz="2200" i="0" u="none" strike="noStrike" cap="none" dirty="0">
                  <a:solidFill>
                    <a:srgbClr val="3F3F3F"/>
                  </a:solidFill>
                  <a:latin typeface="Open Sans"/>
                  <a:ea typeface="Open Sans"/>
                  <a:cs typeface="Open Sans"/>
                  <a:sym typeface="Open Sans"/>
                </a:rPr>
                <a:t>Class </a:t>
              </a:r>
              <a:r>
                <a:rPr lang="en-US" sz="2200" i="0" u="none" strike="noStrike" cap="none" dirty="0" err="1">
                  <a:solidFill>
                    <a:srgbClr val="3F3F3F"/>
                  </a:solidFill>
                  <a:latin typeface="Open Sans"/>
                  <a:ea typeface="Open Sans"/>
                  <a:cs typeface="Open Sans"/>
                  <a:sym typeface="Open Sans"/>
                </a:rPr>
                <a:t>pyspark.sql.SQLContext</a:t>
              </a:r>
              <a:r>
                <a:rPr lang="en-US" sz="2200" i="0" u="none" strike="noStrike" cap="none" dirty="0">
                  <a:solidFill>
                    <a:srgbClr val="3F3F3F"/>
                  </a:solidFill>
                  <a:latin typeface="Open Sans"/>
                  <a:ea typeface="Open Sans"/>
                  <a:cs typeface="Open Sans"/>
                  <a:sym typeface="Open Sans"/>
                </a:rPr>
                <a:t>(</a:t>
              </a:r>
              <a:r>
                <a:rPr lang="en-US" sz="2200" i="0" u="none" strike="noStrike" cap="none" dirty="0" err="1">
                  <a:solidFill>
                    <a:srgbClr val="3F3F3F"/>
                  </a:solidFill>
                  <a:latin typeface="Open Sans"/>
                  <a:ea typeface="Open Sans"/>
                  <a:cs typeface="Open Sans"/>
                  <a:sym typeface="Open Sans"/>
                </a:rPr>
                <a:t>sparkContext</a:t>
              </a:r>
              <a:r>
                <a:rPr lang="en-US" sz="2200" i="0" u="none" strike="noStrike" cap="none" dirty="0">
                  <a:solidFill>
                    <a:srgbClr val="3F3F3F"/>
                  </a:solidFill>
                  <a:latin typeface="Open Sans"/>
                  <a:ea typeface="Open Sans"/>
                  <a:cs typeface="Open Sans"/>
                  <a:sym typeface="Open Sans"/>
                </a:rPr>
                <a:t>, </a:t>
              </a:r>
              <a:r>
                <a:rPr lang="en-US" sz="2200" i="0" u="none" strike="noStrike" cap="none" dirty="0" err="1">
                  <a:solidFill>
                    <a:srgbClr val="3F3F3F"/>
                  </a:solidFill>
                  <a:latin typeface="Open Sans"/>
                  <a:ea typeface="Open Sans"/>
                  <a:cs typeface="Open Sans"/>
                  <a:sym typeface="Open Sans"/>
                </a:rPr>
                <a:t>sqlContext</a:t>
              </a:r>
              <a:r>
                <a:rPr lang="en-US" sz="2200" i="0" u="none" strike="noStrike" cap="none" dirty="0">
                  <a:solidFill>
                    <a:srgbClr val="3F3F3F"/>
                  </a:solidFill>
                  <a:latin typeface="Open Sans"/>
                  <a:ea typeface="Open Sans"/>
                  <a:cs typeface="Open Sans"/>
                  <a:sym typeface="Open Sans"/>
                </a:rPr>
                <a:t>=None)</a:t>
              </a:r>
            </a:p>
            <a:p>
              <a:pPr marL="0" marR="0" lvl="0" indent="0" algn="ctr" rtl="0">
                <a:lnSpc>
                  <a:spcPct val="100000"/>
                </a:lnSpc>
                <a:spcBef>
                  <a:spcPts val="0"/>
                </a:spcBef>
                <a:spcAft>
                  <a:spcPts val="0"/>
                </a:spcAft>
                <a:buClr>
                  <a:srgbClr val="000000"/>
                </a:buClr>
                <a:buSzPts val="1400"/>
                <a:buFont typeface="Arial"/>
                <a:buNone/>
              </a:pPr>
              <a:endParaRPr lang="en-US" sz="22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685290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42095-C144-4D1A-99BD-FE0D6E07699F}"/>
              </a:ext>
            </a:extLst>
          </p:cNvPr>
          <p:cNvSpPr>
            <a:spLocks noGrp="1"/>
          </p:cNvSpPr>
          <p:nvPr>
            <p:ph type="title"/>
          </p:nvPr>
        </p:nvSpPr>
        <p:spPr/>
        <p:txBody>
          <a:bodyPr>
            <a:normAutofit/>
          </a:bodyPr>
          <a:lstStyle/>
          <a:p>
            <a:r>
              <a:rPr lang="en-US" sz="2800" dirty="0" err="1">
                <a:latin typeface="Open Sans" panose="020B0606030504020204" pitchFamily="34" charset="0"/>
                <a:ea typeface="Open Sans" panose="020B0606030504020204" pitchFamily="34" charset="0"/>
                <a:cs typeface="Open Sans" panose="020B0606030504020204" pitchFamily="34" charset="0"/>
              </a:rPr>
              <a:t>SparkSession</a:t>
            </a:r>
            <a:endParaRPr lang="en-IN" sz="2800" dirty="0"/>
          </a:p>
        </p:txBody>
      </p:sp>
      <p:sp>
        <p:nvSpPr>
          <p:cNvPr id="6" name="Rectangle: Rounded Corners 5">
            <a:extLst>
              <a:ext uri="{FF2B5EF4-FFF2-40B4-BE49-F238E27FC236}">
                <a16:creationId xmlns:a16="http://schemas.microsoft.com/office/drawing/2014/main" id="{F500F746-606E-4AC7-AA74-822D6DE664C4}"/>
              </a:ext>
            </a:extLst>
          </p:cNvPr>
          <p:cNvSpPr/>
          <p:nvPr/>
        </p:nvSpPr>
        <p:spPr>
          <a:xfrm>
            <a:off x="1041400" y="1649764"/>
            <a:ext cx="14173200" cy="16839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provides a single point of entry to interact with the underlying Spark functionality and allows one to program Spark with DataFrame and Dataset APIs. All the functionalities available in SparkContext are also available in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Google Shape;928;p5">
            <a:extLst>
              <a:ext uri="{FF2B5EF4-FFF2-40B4-BE49-F238E27FC236}">
                <a16:creationId xmlns:a16="http://schemas.microsoft.com/office/drawing/2014/main" id="{B07430DF-A504-47A0-8975-7BE5C39DC929}"/>
              </a:ext>
            </a:extLst>
          </p:cNvPr>
          <p:cNvPicPr preferRelativeResize="0"/>
          <p:nvPr/>
        </p:nvPicPr>
        <p:blipFill rotWithShape="1">
          <a:blip r:embed="rId2">
            <a:alphaModFix/>
          </a:blip>
          <a:srcRect/>
          <a:stretch/>
        </p:blipFill>
        <p:spPr>
          <a:xfrm>
            <a:off x="6305550" y="724207"/>
            <a:ext cx="3562350" cy="521025"/>
          </a:xfrm>
          <a:prstGeom prst="rect">
            <a:avLst/>
          </a:prstGeom>
          <a:noFill/>
          <a:ln>
            <a:noFill/>
          </a:ln>
        </p:spPr>
      </p:pic>
      <p:pic>
        <p:nvPicPr>
          <p:cNvPr id="3" name="Picture 2">
            <a:extLst>
              <a:ext uri="{FF2B5EF4-FFF2-40B4-BE49-F238E27FC236}">
                <a16:creationId xmlns:a16="http://schemas.microsoft.com/office/drawing/2014/main" id="{696DB13B-F001-404A-9D62-F0905462A7CF}"/>
              </a:ext>
            </a:extLst>
          </p:cNvPr>
          <p:cNvPicPr>
            <a:picLocks noChangeAspect="1"/>
          </p:cNvPicPr>
          <p:nvPr/>
        </p:nvPicPr>
        <p:blipFill>
          <a:blip r:embed="rId3"/>
          <a:stretch>
            <a:fillRect/>
          </a:stretch>
        </p:blipFill>
        <p:spPr>
          <a:xfrm>
            <a:off x="3757248" y="4229966"/>
            <a:ext cx="8065248" cy="4079206"/>
          </a:xfrm>
          <a:prstGeom prst="rect">
            <a:avLst/>
          </a:prstGeom>
        </p:spPr>
      </p:pic>
    </p:spTree>
    <p:extLst>
      <p:ext uri="{BB962C8B-B14F-4D97-AF65-F5344CB8AC3E}">
        <p14:creationId xmlns:p14="http://schemas.microsoft.com/office/powerpoint/2010/main" val="1702022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8A06-3124-4B0F-B92E-057711D31940}"/>
              </a:ext>
            </a:extLst>
          </p:cNvPr>
          <p:cNvSpPr>
            <a:spLocks noGrp="1"/>
          </p:cNvSpPr>
          <p:nvPr>
            <p:ph type="title"/>
          </p:nvPr>
        </p:nvSpPr>
        <p:spPr/>
        <p:txBody>
          <a:bodyPr>
            <a:normAutofit/>
          </a:bodyPr>
          <a:lstStyle/>
          <a:p>
            <a:r>
              <a:rPr lang="en-US" sz="2800" dirty="0" err="1">
                <a:latin typeface="Open Sans" panose="020B0606030504020204" pitchFamily="34" charset="0"/>
                <a:ea typeface="Open Sans" panose="020B0606030504020204" pitchFamily="34" charset="0"/>
                <a:cs typeface="Open Sans" panose="020B0606030504020204" pitchFamily="34" charset="0"/>
              </a:rPr>
              <a:t>SparkSession</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9F119F2C-4C68-4688-B6D7-8024145E947F}"/>
              </a:ext>
            </a:extLst>
          </p:cNvPr>
          <p:cNvGrpSpPr/>
          <p:nvPr/>
        </p:nvGrpSpPr>
        <p:grpSpPr>
          <a:xfrm>
            <a:off x="9165023" y="5089484"/>
            <a:ext cx="1733122" cy="2889442"/>
            <a:chOff x="9165023" y="5481369"/>
            <a:chExt cx="1733122" cy="2889442"/>
          </a:xfrm>
        </p:grpSpPr>
        <p:sp>
          <p:nvSpPr>
            <p:cNvPr id="5" name="Freeform 7">
              <a:extLst>
                <a:ext uri="{FF2B5EF4-FFF2-40B4-BE49-F238E27FC236}">
                  <a16:creationId xmlns:a16="http://schemas.microsoft.com/office/drawing/2014/main" id="{E08C11FA-6230-4294-BDF7-5BC60FB8598B}"/>
                </a:ext>
              </a:extLst>
            </p:cNvPr>
            <p:cNvSpPr>
              <a:spLocks/>
            </p:cNvSpPr>
            <p:nvPr/>
          </p:nvSpPr>
          <p:spPr bwMode="auto">
            <a:xfrm>
              <a:off x="9265405" y="5481369"/>
              <a:ext cx="1632740" cy="2824431"/>
            </a:xfrm>
            <a:custGeom>
              <a:avLst/>
              <a:gdLst>
                <a:gd name="T0" fmla="*/ 48 w 433"/>
                <a:gd name="T1" fmla="*/ 176 h 749"/>
                <a:gd name="T2" fmla="*/ 12 w 433"/>
                <a:gd name="T3" fmla="*/ 551 h 749"/>
                <a:gd name="T4" fmla="*/ 0 w 433"/>
                <a:gd name="T5" fmla="*/ 567 h 749"/>
                <a:gd name="T6" fmla="*/ 256 w 433"/>
                <a:gd name="T7" fmla="*/ 749 h 749"/>
                <a:gd name="T8" fmla="*/ 268 w 433"/>
                <a:gd name="T9" fmla="*/ 733 h 749"/>
                <a:gd name="T10" fmla="*/ 310 w 433"/>
                <a:gd name="T11" fmla="*/ 0 h 749"/>
                <a:gd name="T12" fmla="*/ 48 w 433"/>
                <a:gd name="T13" fmla="*/ 176 h 749"/>
              </a:gdLst>
              <a:ahLst/>
              <a:cxnLst>
                <a:cxn ang="0">
                  <a:pos x="T0" y="T1"/>
                </a:cxn>
                <a:cxn ang="0">
                  <a:pos x="T2" y="T3"/>
                </a:cxn>
                <a:cxn ang="0">
                  <a:pos x="T4" y="T5"/>
                </a:cxn>
                <a:cxn ang="0">
                  <a:pos x="T6" y="T7"/>
                </a:cxn>
                <a:cxn ang="0">
                  <a:pos x="T8" y="T9"/>
                </a:cxn>
                <a:cxn ang="0">
                  <a:pos x="T10" y="T11"/>
                </a:cxn>
                <a:cxn ang="0">
                  <a:pos x="T12" y="T13"/>
                </a:cxn>
              </a:cxnLst>
              <a:rect l="0" t="0" r="r" b="b"/>
              <a:pathLst>
                <a:path w="433" h="749">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rgbClr val="2DA99D"/>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44494E"/>
                </a:solidFill>
              </a:endParaRPr>
            </a:p>
          </p:txBody>
        </p:sp>
        <p:sp>
          <p:nvSpPr>
            <p:cNvPr id="6" name="Up Arrow 17">
              <a:extLst>
                <a:ext uri="{FF2B5EF4-FFF2-40B4-BE49-F238E27FC236}">
                  <a16:creationId xmlns:a16="http://schemas.microsoft.com/office/drawing/2014/main" id="{497E8BFF-AFD6-4B94-8E17-0A622089EDF4}"/>
                </a:ext>
              </a:extLst>
            </p:cNvPr>
            <p:cNvSpPr/>
            <p:nvPr/>
          </p:nvSpPr>
          <p:spPr>
            <a:xfrm rot="12966545">
              <a:off x="9165023" y="7775725"/>
              <a:ext cx="1046631" cy="595086"/>
            </a:xfrm>
            <a:prstGeom prst="upArrow">
              <a:avLst/>
            </a:prstGeom>
            <a:solidFill>
              <a:srgbClr val="2DA99D"/>
            </a:solidFill>
            <a:ln>
              <a:noFill/>
            </a:ln>
          </p:spPr>
          <p:txBody>
            <a:bodyPr vert="horz" wrap="square" lIns="91440" tIns="45720" rIns="91440" bIns="45720" numCol="1" anchor="t" anchorCtr="0" compatLnSpc="1">
              <a:prstTxWarp prst="textNoShape">
                <a:avLst/>
              </a:prstTxWarp>
            </a:bodyPr>
            <a:lstStyle/>
            <a:p>
              <a:endParaRPr lang="en-GB" kern="0">
                <a:solidFill>
                  <a:srgbClr val="44494E"/>
                </a:solidFill>
              </a:endParaRPr>
            </a:p>
          </p:txBody>
        </p:sp>
      </p:grpSp>
      <p:sp>
        <p:nvSpPr>
          <p:cNvPr id="7" name="Rectangle 6">
            <a:extLst>
              <a:ext uri="{FF2B5EF4-FFF2-40B4-BE49-F238E27FC236}">
                <a16:creationId xmlns:a16="http://schemas.microsoft.com/office/drawing/2014/main" id="{1339A602-5B94-471A-B0A3-0C603C51D408}"/>
              </a:ext>
            </a:extLst>
          </p:cNvPr>
          <p:cNvSpPr/>
          <p:nvPr/>
        </p:nvSpPr>
        <p:spPr>
          <a:xfrm>
            <a:off x="1175658" y="5552727"/>
            <a:ext cx="4203814" cy="1015663"/>
          </a:xfrm>
          <a:prstGeom prst="rect">
            <a:avLst/>
          </a:prstGeom>
        </p:spPr>
        <p:txBody>
          <a:bodyPr wrap="square">
            <a:spAutoFit/>
          </a:bodyPr>
          <a:lstStyle/>
          <a:p>
            <a:pPr algn="ct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Configures Spark run-time configuration properties once the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instantiated</a:t>
            </a:r>
            <a:endParaRPr lang="en-US" sz="20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E21D5FF1-A695-4F41-8502-5053FB0CEDD5}"/>
              </a:ext>
            </a:extLst>
          </p:cNvPr>
          <p:cNvSpPr/>
          <p:nvPr/>
        </p:nvSpPr>
        <p:spPr>
          <a:xfrm>
            <a:off x="5967000" y="1942235"/>
            <a:ext cx="4295158" cy="1015663"/>
          </a:xfrm>
          <a:prstGeom prst="rect">
            <a:avLst/>
          </a:prstGeom>
        </p:spPr>
        <p:txBody>
          <a:bodyPr wrap="square">
            <a:spAutoFit/>
          </a:bodyPr>
          <a:lstStyle/>
          <a:p>
            <a:pPr algn="ct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Includes all the APIs eliminating the need to create separate contexts</a:t>
            </a:r>
            <a:endParaRPr lang="en-US" sz="20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4F51085A-A64B-4744-8C1C-D9E49F70A56B}"/>
              </a:ext>
            </a:extLst>
          </p:cNvPr>
          <p:cNvSpPr/>
          <p:nvPr/>
        </p:nvSpPr>
        <p:spPr>
          <a:xfrm>
            <a:off x="11006744" y="5780582"/>
            <a:ext cx="3531254" cy="707886"/>
          </a:xfrm>
          <a:prstGeom prst="rect">
            <a:avLst/>
          </a:prstGeom>
        </p:spPr>
        <p:txBody>
          <a:bodyPr wrap="square">
            <a:spAutoFit/>
          </a:bodyPr>
          <a:lstStyle/>
          <a:p>
            <a:pPr algn="ctr"/>
            <a:r>
              <a:rPr lang="en-US" sz="2000" dirty="0">
                <a:solidFill>
                  <a:prstClr val="black"/>
                </a:solidFill>
                <a:latin typeface="Open Sans" panose="020B0606030504020204" pitchFamily="34" charset="0"/>
                <a:ea typeface="Open Sans" panose="020B0606030504020204" pitchFamily="34" charset="0"/>
                <a:cs typeface="Open Sans" panose="020B0606030504020204" pitchFamily="34" charset="0"/>
              </a:rPr>
              <a:t>Deals with all versions after 2.0.0</a:t>
            </a:r>
          </a:p>
        </p:txBody>
      </p:sp>
      <p:grpSp>
        <p:nvGrpSpPr>
          <p:cNvPr id="10" name="Group 9">
            <a:extLst>
              <a:ext uri="{FF2B5EF4-FFF2-40B4-BE49-F238E27FC236}">
                <a16:creationId xmlns:a16="http://schemas.microsoft.com/office/drawing/2014/main" id="{8310CAEB-CC94-409A-BD1D-8034E054A228}"/>
              </a:ext>
            </a:extLst>
          </p:cNvPr>
          <p:cNvGrpSpPr/>
          <p:nvPr/>
        </p:nvGrpSpPr>
        <p:grpSpPr>
          <a:xfrm>
            <a:off x="5974476" y="3600931"/>
            <a:ext cx="4478402" cy="2114161"/>
            <a:chOff x="5974476" y="3992816"/>
            <a:chExt cx="4478402" cy="2114161"/>
          </a:xfrm>
        </p:grpSpPr>
        <p:sp>
          <p:nvSpPr>
            <p:cNvPr id="11" name="Freeform 5">
              <a:extLst>
                <a:ext uri="{FF2B5EF4-FFF2-40B4-BE49-F238E27FC236}">
                  <a16:creationId xmlns:a16="http://schemas.microsoft.com/office/drawing/2014/main" id="{30DC7C4E-9312-4F4B-8B8F-B8F49B494B0C}"/>
                </a:ext>
              </a:extLst>
            </p:cNvPr>
            <p:cNvSpPr>
              <a:spLocks/>
            </p:cNvSpPr>
            <p:nvPr/>
          </p:nvSpPr>
          <p:spPr bwMode="auto">
            <a:xfrm>
              <a:off x="5974476" y="3992816"/>
              <a:ext cx="4402041" cy="2031386"/>
            </a:xfrm>
            <a:custGeom>
              <a:avLst/>
              <a:gdLst>
                <a:gd name="T0" fmla="*/ 12 w 1168"/>
                <a:gd name="T1" fmla="*/ 322 h 538"/>
                <a:gd name="T2" fmla="*/ 0 w 1168"/>
                <a:gd name="T3" fmla="*/ 338 h 538"/>
                <a:gd name="T4" fmla="*/ 256 w 1168"/>
                <a:gd name="T5" fmla="*/ 519 h 538"/>
                <a:gd name="T6" fmla="*/ 267 w 1168"/>
                <a:gd name="T7" fmla="*/ 503 h 538"/>
                <a:gd name="T8" fmla="*/ 795 w 1168"/>
                <a:gd name="T9" fmla="*/ 413 h 538"/>
                <a:gd name="T10" fmla="*/ 907 w 1168"/>
                <a:gd name="T11" fmla="*/ 538 h 538"/>
                <a:gd name="T12" fmla="*/ 1168 w 1168"/>
                <a:gd name="T13" fmla="*/ 363 h 538"/>
                <a:gd name="T14" fmla="*/ 977 w 1168"/>
                <a:gd name="T15" fmla="*/ 157 h 538"/>
                <a:gd name="T16" fmla="*/ 678 w 1168"/>
                <a:gd name="T17" fmla="*/ 37 h 538"/>
                <a:gd name="T18" fmla="*/ 12 w 1168"/>
                <a:gd name="T19" fmla="*/ 3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538">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rgbClr val="9BBB5C"/>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44494E"/>
                </a:solidFill>
              </a:endParaRPr>
            </a:p>
          </p:txBody>
        </p:sp>
        <p:sp>
          <p:nvSpPr>
            <p:cNvPr id="12" name="Up Arrow 15">
              <a:extLst>
                <a:ext uri="{FF2B5EF4-FFF2-40B4-BE49-F238E27FC236}">
                  <a16:creationId xmlns:a16="http://schemas.microsoft.com/office/drawing/2014/main" id="{A9A3B37A-7160-4156-B48D-E531A8BEE03C}"/>
                </a:ext>
              </a:extLst>
            </p:cNvPr>
            <p:cNvSpPr/>
            <p:nvPr/>
          </p:nvSpPr>
          <p:spPr>
            <a:xfrm rot="8784812">
              <a:off x="9406247" y="5511891"/>
              <a:ext cx="1046631" cy="595086"/>
            </a:xfrm>
            <a:prstGeom prst="upArrow">
              <a:avLst/>
            </a:prstGeom>
            <a:solidFill>
              <a:srgbClr val="9BBB5C"/>
            </a:solidFill>
            <a:ln>
              <a:solidFill>
                <a:srgbClr val="9BB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grpSp>
        <p:nvGrpSpPr>
          <p:cNvPr id="13" name="Group 12">
            <a:extLst>
              <a:ext uri="{FF2B5EF4-FFF2-40B4-BE49-F238E27FC236}">
                <a16:creationId xmlns:a16="http://schemas.microsoft.com/office/drawing/2014/main" id="{1DBE3BEF-3348-4EBE-A1C9-9599AE914467}"/>
              </a:ext>
            </a:extLst>
          </p:cNvPr>
          <p:cNvGrpSpPr/>
          <p:nvPr/>
        </p:nvGrpSpPr>
        <p:grpSpPr>
          <a:xfrm>
            <a:off x="5351064" y="4934982"/>
            <a:ext cx="1670910" cy="2966212"/>
            <a:chOff x="5351064" y="5326867"/>
            <a:chExt cx="1670910" cy="2966212"/>
          </a:xfrm>
        </p:grpSpPr>
        <p:sp>
          <p:nvSpPr>
            <p:cNvPr id="14" name="Freeform 6">
              <a:extLst>
                <a:ext uri="{FF2B5EF4-FFF2-40B4-BE49-F238E27FC236}">
                  <a16:creationId xmlns:a16="http://schemas.microsoft.com/office/drawing/2014/main" id="{D7BF6861-3A0C-42BE-A67B-D263F49E153A}"/>
                </a:ext>
              </a:extLst>
            </p:cNvPr>
            <p:cNvSpPr>
              <a:spLocks/>
            </p:cNvSpPr>
            <p:nvPr/>
          </p:nvSpPr>
          <p:spPr bwMode="auto">
            <a:xfrm>
              <a:off x="5351064" y="5396551"/>
              <a:ext cx="1670910" cy="2896528"/>
            </a:xfrm>
            <a:custGeom>
              <a:avLst/>
              <a:gdLst>
                <a:gd name="T0" fmla="*/ 184 w 444"/>
                <a:gd name="T1" fmla="*/ 767 h 767"/>
                <a:gd name="T2" fmla="*/ 444 w 444"/>
                <a:gd name="T3" fmla="*/ 594 h 767"/>
                <a:gd name="T4" fmla="*/ 404 w 444"/>
                <a:gd name="T5" fmla="*/ 182 h 767"/>
                <a:gd name="T6" fmla="*/ 147 w 444"/>
                <a:gd name="T7" fmla="*/ 0 h 767"/>
                <a:gd name="T8" fmla="*/ 184 w 444"/>
                <a:gd name="T9" fmla="*/ 767 h 767"/>
              </a:gdLst>
              <a:ahLst/>
              <a:cxnLst>
                <a:cxn ang="0">
                  <a:pos x="T0" y="T1"/>
                </a:cxn>
                <a:cxn ang="0">
                  <a:pos x="T2" y="T3"/>
                </a:cxn>
                <a:cxn ang="0">
                  <a:pos x="T4" y="T5"/>
                </a:cxn>
                <a:cxn ang="0">
                  <a:pos x="T6" y="T7"/>
                </a:cxn>
                <a:cxn ang="0">
                  <a:pos x="T8" y="T9"/>
                </a:cxn>
              </a:cxnLst>
              <a:rect l="0" t="0" r="r" b="b"/>
              <a:pathLst>
                <a:path w="444" h="767">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rgbClr val="F29B26"/>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44494E"/>
                </a:solidFill>
              </a:endParaRPr>
            </a:p>
          </p:txBody>
        </p:sp>
        <p:sp>
          <p:nvSpPr>
            <p:cNvPr id="15" name="Up Arrow 2">
              <a:extLst>
                <a:ext uri="{FF2B5EF4-FFF2-40B4-BE49-F238E27FC236}">
                  <a16:creationId xmlns:a16="http://schemas.microsoft.com/office/drawing/2014/main" id="{8B0AEE84-3CE7-493D-BC14-316C56AFAD43}"/>
                </a:ext>
              </a:extLst>
            </p:cNvPr>
            <p:cNvSpPr/>
            <p:nvPr/>
          </p:nvSpPr>
          <p:spPr>
            <a:xfrm rot="2121868">
              <a:off x="5910582" y="5326867"/>
              <a:ext cx="1105996" cy="595086"/>
            </a:xfrm>
            <a:prstGeom prst="upArrow">
              <a:avLst/>
            </a:prstGeom>
            <a:solidFill>
              <a:srgbClr val="F29B26"/>
            </a:solidFill>
            <a:ln>
              <a:solidFill>
                <a:srgbClr val="F29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sp>
        <p:nvSpPr>
          <p:cNvPr id="25" name="Rectangle: Rounded Corners 24">
            <a:extLst>
              <a:ext uri="{FF2B5EF4-FFF2-40B4-BE49-F238E27FC236}">
                <a16:creationId xmlns:a16="http://schemas.microsoft.com/office/drawing/2014/main" id="{43F6E797-D217-4A0B-8B3C-D5CAAADB95DE}"/>
              </a:ext>
            </a:extLst>
          </p:cNvPr>
          <p:cNvSpPr/>
          <p:nvPr/>
        </p:nvSpPr>
        <p:spPr>
          <a:xfrm>
            <a:off x="7220824" y="5795230"/>
            <a:ext cx="2108190" cy="91037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endParaRPr lang="en-IN" sz="2200" dirty="0"/>
          </a:p>
        </p:txBody>
      </p:sp>
      <p:pic>
        <p:nvPicPr>
          <p:cNvPr id="27" name="Google Shape;928;p5">
            <a:extLst>
              <a:ext uri="{FF2B5EF4-FFF2-40B4-BE49-F238E27FC236}">
                <a16:creationId xmlns:a16="http://schemas.microsoft.com/office/drawing/2014/main" id="{B2888682-4FDA-4A6A-98CC-ED8336E1D4C2}"/>
              </a:ext>
            </a:extLst>
          </p:cNvPr>
          <p:cNvPicPr preferRelativeResize="0"/>
          <p:nvPr/>
        </p:nvPicPr>
        <p:blipFill rotWithShape="1">
          <a:blip r:embed="rId2">
            <a:alphaModFix/>
          </a:blip>
          <a:srcRect/>
          <a:stretch/>
        </p:blipFill>
        <p:spPr>
          <a:xfrm>
            <a:off x="6381751" y="724207"/>
            <a:ext cx="3448050" cy="521025"/>
          </a:xfrm>
          <a:prstGeom prst="rect">
            <a:avLst/>
          </a:prstGeom>
          <a:noFill/>
          <a:ln>
            <a:noFill/>
          </a:ln>
        </p:spPr>
      </p:pic>
    </p:spTree>
    <p:extLst>
      <p:ext uri="{BB962C8B-B14F-4D97-AF65-F5344CB8AC3E}">
        <p14:creationId xmlns:p14="http://schemas.microsoft.com/office/powerpoint/2010/main" val="211844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3"/>
          <p:cNvSpPr txBox="1">
            <a:spLocks noGrp="1"/>
          </p:cNvSpPr>
          <p:nvPr>
            <p:ph type="body" idx="5"/>
          </p:nvPr>
        </p:nvSpPr>
        <p:spPr>
          <a:xfrm>
            <a:off x="1107654" y="640138"/>
            <a:ext cx="8099408" cy="586248"/>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1000"/>
              </a:spcBef>
              <a:spcAft>
                <a:spcPts val="0"/>
              </a:spcAft>
              <a:buClr>
                <a:srgbClr val="3F3F3F"/>
              </a:buClr>
              <a:buSzPts val="2200"/>
              <a:buFont typeface="Arial"/>
              <a:buNone/>
            </a:pPr>
            <a:r>
              <a:rPr lang="en-US" sz="2800" dirty="0">
                <a:latin typeface="Open Sans" panose="020B0606030504020204" pitchFamily="34" charset="0"/>
                <a:ea typeface="Open Sans" panose="020B0606030504020204" pitchFamily="34" charset="0"/>
                <a:cs typeface="Open Sans" panose="020B0606030504020204" pitchFamily="34" charset="0"/>
                <a:sym typeface="Open Sans ExtraBold"/>
              </a:rPr>
              <a:t>Learning Objectives</a:t>
            </a:r>
            <a:endParaRPr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896" name="Google Shape;896;p3"/>
          <p:cNvSpPr txBox="1"/>
          <p:nvPr/>
        </p:nvSpPr>
        <p:spPr>
          <a:xfrm>
            <a:off x="713049" y="1859339"/>
            <a:ext cx="9844666" cy="5862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dirty="0">
                <a:solidFill>
                  <a:schemeClr val="dk1"/>
                </a:solidFill>
                <a:latin typeface="Open Sans"/>
                <a:ea typeface="Open Sans"/>
                <a:cs typeface="Open Sans"/>
                <a:sym typeface="Open Sans"/>
              </a:rPr>
              <a:t>By the end of this lesson, you will be able to:</a:t>
            </a:r>
            <a:endParaRPr dirty="0"/>
          </a:p>
        </p:txBody>
      </p:sp>
      <p:pic>
        <p:nvPicPr>
          <p:cNvPr id="900" name="Google Shape;900;p3"/>
          <p:cNvPicPr preferRelativeResize="0"/>
          <p:nvPr/>
        </p:nvPicPr>
        <p:blipFill rotWithShape="1">
          <a:blip r:embed="rId3">
            <a:alphaModFix/>
          </a:blip>
          <a:srcRect/>
          <a:stretch/>
        </p:blipFill>
        <p:spPr>
          <a:xfrm>
            <a:off x="2642479" y="1071481"/>
            <a:ext cx="5254704" cy="684937"/>
          </a:xfrm>
          <a:prstGeom prst="rect">
            <a:avLst/>
          </a:prstGeom>
          <a:noFill/>
          <a:ln>
            <a:noFill/>
          </a:ln>
        </p:spPr>
      </p:pic>
      <p:sp>
        <p:nvSpPr>
          <p:cNvPr id="19" name="Google Shape;1401;p40">
            <a:extLst>
              <a:ext uri="{FF2B5EF4-FFF2-40B4-BE49-F238E27FC236}">
                <a16:creationId xmlns:a16="http://schemas.microsoft.com/office/drawing/2014/main" id="{8CD2B1A9-7969-4FE5-9B58-A9E4508532D0}"/>
              </a:ext>
            </a:extLst>
          </p:cNvPr>
          <p:cNvSpPr txBox="1">
            <a:spLocks noGrp="1"/>
          </p:cNvSpPr>
          <p:nvPr>
            <p:ph type="body" idx="1"/>
          </p:nvPr>
        </p:nvSpPr>
        <p:spPr>
          <a:xfrm>
            <a:off x="943609" y="2910422"/>
            <a:ext cx="7939818" cy="58624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1000"/>
              </a:spcBef>
              <a:spcAft>
                <a:spcPts val="0"/>
              </a:spcAft>
              <a:buClr>
                <a:srgbClr val="3F3F3F"/>
              </a:buClr>
              <a:buSzPts val="2200"/>
              <a:buFont typeface="Arial"/>
              <a:buNone/>
            </a:pPr>
            <a:r>
              <a:rPr lang="en-US" dirty="0">
                <a:latin typeface="Open Sans"/>
                <a:ea typeface="Open Sans"/>
                <a:cs typeface="Open Sans"/>
                <a:sym typeface="Open Sans"/>
              </a:rPr>
              <a:t>Identify the importance and features of Spark SQL</a:t>
            </a:r>
            <a:endParaRPr dirty="0"/>
          </a:p>
        </p:txBody>
      </p:sp>
      <p:sp>
        <p:nvSpPr>
          <p:cNvPr id="20" name="Google Shape;1402;p40">
            <a:extLst>
              <a:ext uri="{FF2B5EF4-FFF2-40B4-BE49-F238E27FC236}">
                <a16:creationId xmlns:a16="http://schemas.microsoft.com/office/drawing/2014/main" id="{E2FC600C-9BB7-4F9A-BB33-229E8732FC46}"/>
              </a:ext>
            </a:extLst>
          </p:cNvPr>
          <p:cNvSpPr txBox="1">
            <a:spLocks noGrp="1"/>
          </p:cNvSpPr>
          <p:nvPr>
            <p:ph type="body" idx="2"/>
          </p:nvPr>
        </p:nvSpPr>
        <p:spPr>
          <a:xfrm>
            <a:off x="943609" y="3790499"/>
            <a:ext cx="8099408" cy="58624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1000"/>
              </a:spcBef>
              <a:spcAft>
                <a:spcPts val="0"/>
              </a:spcAft>
              <a:buClr>
                <a:srgbClr val="3F3F3F"/>
              </a:buClr>
              <a:buSzPts val="2200"/>
              <a:buFont typeface="Arial"/>
              <a:buNone/>
            </a:pPr>
            <a:r>
              <a:rPr lang="en-US" dirty="0">
                <a:latin typeface="Open Sans"/>
                <a:ea typeface="Open Sans"/>
                <a:cs typeface="Open Sans"/>
                <a:sym typeface="Open Sans"/>
              </a:rPr>
              <a:t>Convert RDDs to </a:t>
            </a:r>
            <a:r>
              <a:rPr lang="en-US" dirty="0" err="1">
                <a:latin typeface="Open Sans"/>
                <a:ea typeface="Open Sans"/>
                <a:cs typeface="Open Sans"/>
                <a:sym typeface="Open Sans"/>
              </a:rPr>
              <a:t>DataFrames</a:t>
            </a:r>
            <a:r>
              <a:rPr lang="en-US" dirty="0">
                <a:latin typeface="Open Sans"/>
                <a:ea typeface="Open Sans"/>
                <a:cs typeface="Open Sans"/>
                <a:sym typeface="Open Sans"/>
              </a:rPr>
              <a:t> </a:t>
            </a:r>
            <a:endParaRPr dirty="0"/>
          </a:p>
        </p:txBody>
      </p:sp>
      <p:pic>
        <p:nvPicPr>
          <p:cNvPr id="21" name="Google Shape;1408;p40">
            <a:extLst>
              <a:ext uri="{FF2B5EF4-FFF2-40B4-BE49-F238E27FC236}">
                <a16:creationId xmlns:a16="http://schemas.microsoft.com/office/drawing/2014/main" id="{9EB768B1-731E-4FCC-9BA3-F9CF59F5E717}"/>
              </a:ext>
            </a:extLst>
          </p:cNvPr>
          <p:cNvPicPr preferRelativeResize="0"/>
          <p:nvPr/>
        </p:nvPicPr>
        <p:blipFill rotWithShape="1">
          <a:blip r:embed="rId4">
            <a:alphaModFix/>
          </a:blip>
          <a:srcRect/>
          <a:stretch/>
        </p:blipFill>
        <p:spPr>
          <a:xfrm>
            <a:off x="659787" y="3050599"/>
            <a:ext cx="489335" cy="489335"/>
          </a:xfrm>
          <a:prstGeom prst="rect">
            <a:avLst/>
          </a:prstGeom>
          <a:noFill/>
          <a:ln>
            <a:noFill/>
          </a:ln>
        </p:spPr>
      </p:pic>
      <p:pic>
        <p:nvPicPr>
          <p:cNvPr id="22" name="Google Shape;1409;p40">
            <a:extLst>
              <a:ext uri="{FF2B5EF4-FFF2-40B4-BE49-F238E27FC236}">
                <a16:creationId xmlns:a16="http://schemas.microsoft.com/office/drawing/2014/main" id="{D926F56D-A87A-44A7-B59F-6EBA82178BA5}"/>
              </a:ext>
            </a:extLst>
          </p:cNvPr>
          <p:cNvPicPr preferRelativeResize="0"/>
          <p:nvPr/>
        </p:nvPicPr>
        <p:blipFill rotWithShape="1">
          <a:blip r:embed="rId4">
            <a:alphaModFix/>
          </a:blip>
          <a:srcRect/>
          <a:stretch/>
        </p:blipFill>
        <p:spPr>
          <a:xfrm>
            <a:off x="659784" y="3939365"/>
            <a:ext cx="489335" cy="489335"/>
          </a:xfrm>
          <a:prstGeom prst="rect">
            <a:avLst/>
          </a:prstGeom>
          <a:noFill/>
          <a:ln>
            <a:noFill/>
          </a:ln>
        </p:spPr>
      </p:pic>
      <p:pic>
        <p:nvPicPr>
          <p:cNvPr id="23" name="Google Shape;1410;p40">
            <a:extLst>
              <a:ext uri="{FF2B5EF4-FFF2-40B4-BE49-F238E27FC236}">
                <a16:creationId xmlns:a16="http://schemas.microsoft.com/office/drawing/2014/main" id="{5D08B21E-255B-4AC8-ADD9-209DB2310927}"/>
              </a:ext>
            </a:extLst>
          </p:cNvPr>
          <p:cNvPicPr preferRelativeResize="0"/>
          <p:nvPr/>
        </p:nvPicPr>
        <p:blipFill rotWithShape="1">
          <a:blip r:embed="rId4">
            <a:alphaModFix/>
          </a:blip>
          <a:srcRect/>
          <a:stretch/>
        </p:blipFill>
        <p:spPr>
          <a:xfrm>
            <a:off x="659783" y="4756811"/>
            <a:ext cx="489335" cy="489335"/>
          </a:xfrm>
          <a:prstGeom prst="rect">
            <a:avLst/>
          </a:prstGeom>
          <a:noFill/>
          <a:ln>
            <a:noFill/>
          </a:ln>
        </p:spPr>
      </p:pic>
      <p:sp>
        <p:nvSpPr>
          <p:cNvPr id="24" name="Text Placeholder 2">
            <a:extLst>
              <a:ext uri="{FF2B5EF4-FFF2-40B4-BE49-F238E27FC236}">
                <a16:creationId xmlns:a16="http://schemas.microsoft.com/office/drawing/2014/main" id="{767A2235-6483-459D-B529-B7AA1507CBB9}"/>
              </a:ext>
            </a:extLst>
          </p:cNvPr>
          <p:cNvSpPr>
            <a:spLocks noGrp="1"/>
          </p:cNvSpPr>
          <p:nvPr>
            <p:ph type="body" idx="3"/>
          </p:nvPr>
        </p:nvSpPr>
        <p:spPr>
          <a:xfrm>
            <a:off x="943609" y="4674802"/>
            <a:ext cx="8099408" cy="586248"/>
          </a:xfrm>
        </p:spPr>
        <p:txBody>
          <a:bodyPr/>
          <a:lstStyle/>
          <a:p>
            <a:r>
              <a:rPr lang="en-US" dirty="0">
                <a:latin typeface="Open Sans"/>
                <a:ea typeface="Open Sans"/>
                <a:cs typeface="Open Sans"/>
                <a:sym typeface="Open Sans"/>
              </a:rPr>
              <a:t>Load data through different sources</a:t>
            </a:r>
          </a:p>
          <a:p>
            <a:endParaRPr lang="en-IN" dirty="0"/>
          </a:p>
        </p:txBody>
      </p:sp>
      <p:sp>
        <p:nvSpPr>
          <p:cNvPr id="25" name="Google Shape;1402;p40">
            <a:extLst>
              <a:ext uri="{FF2B5EF4-FFF2-40B4-BE49-F238E27FC236}">
                <a16:creationId xmlns:a16="http://schemas.microsoft.com/office/drawing/2014/main" id="{65190D2F-7CA6-48A9-AAED-EFDF9B4CA6D9}"/>
              </a:ext>
            </a:extLst>
          </p:cNvPr>
          <p:cNvSpPr txBox="1">
            <a:spLocks/>
          </p:cNvSpPr>
          <p:nvPr/>
        </p:nvSpPr>
        <p:spPr>
          <a:xfrm>
            <a:off x="943609" y="5537302"/>
            <a:ext cx="8099408" cy="5862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latin typeface="Open Sans"/>
                <a:ea typeface="Open Sans"/>
                <a:cs typeface="Open Sans"/>
                <a:sym typeface="Open Sans"/>
              </a:rPr>
              <a:t>Illustrate user-defined functions</a:t>
            </a:r>
          </a:p>
        </p:txBody>
      </p:sp>
      <p:sp>
        <p:nvSpPr>
          <p:cNvPr id="26" name="Google Shape;1403;p40">
            <a:extLst>
              <a:ext uri="{FF2B5EF4-FFF2-40B4-BE49-F238E27FC236}">
                <a16:creationId xmlns:a16="http://schemas.microsoft.com/office/drawing/2014/main" id="{F147A506-FF07-4AD2-A3E5-46643B91CA52}"/>
              </a:ext>
            </a:extLst>
          </p:cNvPr>
          <p:cNvSpPr txBox="1">
            <a:spLocks/>
          </p:cNvSpPr>
          <p:nvPr/>
        </p:nvSpPr>
        <p:spPr>
          <a:xfrm>
            <a:off x="1149117" y="6582736"/>
            <a:ext cx="8099408" cy="5862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dirty="0">
                <a:latin typeface="Open Sans"/>
                <a:ea typeface="Open Sans"/>
                <a:cs typeface="Open Sans"/>
                <a:sym typeface="Open Sans"/>
              </a:rPr>
              <a:t>Interoperate with RDDs</a:t>
            </a:r>
          </a:p>
        </p:txBody>
      </p:sp>
      <p:pic>
        <p:nvPicPr>
          <p:cNvPr id="27" name="Google Shape;1409;p40">
            <a:extLst>
              <a:ext uri="{FF2B5EF4-FFF2-40B4-BE49-F238E27FC236}">
                <a16:creationId xmlns:a16="http://schemas.microsoft.com/office/drawing/2014/main" id="{5B348DF6-2E2F-42C1-B2F8-7F525ED1AFF5}"/>
              </a:ext>
            </a:extLst>
          </p:cNvPr>
          <p:cNvPicPr preferRelativeResize="0"/>
          <p:nvPr/>
        </p:nvPicPr>
        <p:blipFill rotWithShape="1">
          <a:blip r:embed="rId4">
            <a:alphaModFix/>
          </a:blip>
          <a:srcRect/>
          <a:stretch/>
        </p:blipFill>
        <p:spPr>
          <a:xfrm>
            <a:off x="659782" y="6582736"/>
            <a:ext cx="489335" cy="489335"/>
          </a:xfrm>
          <a:prstGeom prst="rect">
            <a:avLst/>
          </a:prstGeom>
          <a:noFill/>
          <a:ln>
            <a:noFill/>
          </a:ln>
        </p:spPr>
      </p:pic>
      <p:pic>
        <p:nvPicPr>
          <p:cNvPr id="28" name="Google Shape;1409;p40">
            <a:extLst>
              <a:ext uri="{FF2B5EF4-FFF2-40B4-BE49-F238E27FC236}">
                <a16:creationId xmlns:a16="http://schemas.microsoft.com/office/drawing/2014/main" id="{EDBEAB8F-BF26-4917-9521-5C8D5D3E5A40}"/>
              </a:ext>
            </a:extLst>
          </p:cNvPr>
          <p:cNvPicPr preferRelativeResize="0"/>
          <p:nvPr/>
        </p:nvPicPr>
        <p:blipFill rotWithShape="1">
          <a:blip r:embed="rId4">
            <a:alphaModFix/>
          </a:blip>
          <a:srcRect/>
          <a:stretch/>
        </p:blipFill>
        <p:spPr>
          <a:xfrm>
            <a:off x="659783" y="5604066"/>
            <a:ext cx="489335" cy="4893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42095-C144-4D1A-99BD-FE0D6E07699F}"/>
              </a:ext>
            </a:extLst>
          </p:cNvPr>
          <p:cNvSpPr>
            <a:spLocks noGrp="1"/>
          </p:cNvSpPr>
          <p:nvPr>
            <p:ph type="title"/>
          </p:nvPr>
        </p:nvSpPr>
        <p:spPr/>
        <p:txBody>
          <a:bodyPr>
            <a:norm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Unified </a:t>
            </a:r>
            <a:r>
              <a:rPr lang="en-US" sz="2800" dirty="0" err="1">
                <a:latin typeface="Open Sans" panose="020B0606030504020204" pitchFamily="34" charset="0"/>
                <a:ea typeface="Open Sans" panose="020B0606030504020204" pitchFamily="34" charset="0"/>
                <a:cs typeface="Open Sans" panose="020B0606030504020204" pitchFamily="34" charset="0"/>
              </a:rPr>
              <a:t>SparkSession</a:t>
            </a:r>
            <a:endParaRPr lang="en-IN" sz="2800" dirty="0"/>
          </a:p>
        </p:txBody>
      </p:sp>
      <p:pic>
        <p:nvPicPr>
          <p:cNvPr id="10" name="Google Shape;928;p5">
            <a:extLst>
              <a:ext uri="{FF2B5EF4-FFF2-40B4-BE49-F238E27FC236}">
                <a16:creationId xmlns:a16="http://schemas.microsoft.com/office/drawing/2014/main" id="{12FC7919-0020-497A-8C62-35FA7CCB4C50}"/>
              </a:ext>
            </a:extLst>
          </p:cNvPr>
          <p:cNvPicPr preferRelativeResize="0"/>
          <p:nvPr/>
        </p:nvPicPr>
        <p:blipFill rotWithShape="1">
          <a:blip r:embed="rId2">
            <a:alphaModFix/>
          </a:blip>
          <a:srcRect/>
          <a:stretch/>
        </p:blipFill>
        <p:spPr>
          <a:xfrm>
            <a:off x="5471858" y="724207"/>
            <a:ext cx="5367592" cy="521025"/>
          </a:xfrm>
          <a:prstGeom prst="rect">
            <a:avLst/>
          </a:prstGeom>
          <a:noFill/>
          <a:ln>
            <a:noFill/>
          </a:ln>
        </p:spPr>
      </p:pic>
      <p:grpSp>
        <p:nvGrpSpPr>
          <p:cNvPr id="9" name="Group 8">
            <a:extLst>
              <a:ext uri="{FF2B5EF4-FFF2-40B4-BE49-F238E27FC236}">
                <a16:creationId xmlns:a16="http://schemas.microsoft.com/office/drawing/2014/main" id="{CE40D711-D1DD-675C-9AC4-B192A6619E5E}"/>
              </a:ext>
            </a:extLst>
          </p:cNvPr>
          <p:cNvGrpSpPr/>
          <p:nvPr/>
        </p:nvGrpSpPr>
        <p:grpSpPr>
          <a:xfrm>
            <a:off x="2990110" y="3112876"/>
            <a:ext cx="10275781" cy="4278524"/>
            <a:chOff x="3542811" y="2748121"/>
            <a:chExt cx="10732981" cy="1530222"/>
          </a:xfrm>
        </p:grpSpPr>
        <p:grpSp>
          <p:nvGrpSpPr>
            <p:cNvPr id="12" name="Group 11">
              <a:extLst>
                <a:ext uri="{FF2B5EF4-FFF2-40B4-BE49-F238E27FC236}">
                  <a16:creationId xmlns:a16="http://schemas.microsoft.com/office/drawing/2014/main" id="{D86313BB-49A3-E3BE-9570-E7C2987EFC44}"/>
                </a:ext>
              </a:extLst>
            </p:cNvPr>
            <p:cNvGrpSpPr/>
            <p:nvPr/>
          </p:nvGrpSpPr>
          <p:grpSpPr>
            <a:xfrm>
              <a:off x="3542811" y="2890485"/>
              <a:ext cx="10732981" cy="1387858"/>
              <a:chOff x="597506" y="2817098"/>
              <a:chExt cx="5032773" cy="3957742"/>
            </a:xfrm>
          </p:grpSpPr>
          <p:grpSp>
            <p:nvGrpSpPr>
              <p:cNvPr id="14" name="Google Shape;584;p91">
                <a:extLst>
                  <a:ext uri="{FF2B5EF4-FFF2-40B4-BE49-F238E27FC236}">
                    <a16:creationId xmlns:a16="http://schemas.microsoft.com/office/drawing/2014/main" id="{D61B3947-AFF6-9365-DBBC-586F795884FB}"/>
                  </a:ext>
                </a:extLst>
              </p:cNvPr>
              <p:cNvGrpSpPr/>
              <p:nvPr/>
            </p:nvGrpSpPr>
            <p:grpSpPr>
              <a:xfrm>
                <a:off x="597506" y="2817098"/>
                <a:ext cx="5032773" cy="3898958"/>
                <a:chOff x="2328409" y="4111676"/>
                <a:chExt cx="14595428" cy="2054803"/>
              </a:xfrm>
            </p:grpSpPr>
            <p:grpSp>
              <p:nvGrpSpPr>
                <p:cNvPr id="16" name="Google Shape;585;p91">
                  <a:extLst>
                    <a:ext uri="{FF2B5EF4-FFF2-40B4-BE49-F238E27FC236}">
                      <a16:creationId xmlns:a16="http://schemas.microsoft.com/office/drawing/2014/main" id="{D767530C-8472-483E-7399-DA652EB0B238}"/>
                    </a:ext>
                  </a:extLst>
                </p:cNvPr>
                <p:cNvGrpSpPr/>
                <p:nvPr/>
              </p:nvGrpSpPr>
              <p:grpSpPr>
                <a:xfrm>
                  <a:off x="2328409" y="4111676"/>
                  <a:ext cx="14585546" cy="2054803"/>
                  <a:chOff x="3189171" y="2238640"/>
                  <a:chExt cx="10746734" cy="3634622"/>
                </a:xfrm>
              </p:grpSpPr>
              <p:sp>
                <p:nvSpPr>
                  <p:cNvPr id="18" name="Google Shape;586;p91">
                    <a:extLst>
                      <a:ext uri="{FF2B5EF4-FFF2-40B4-BE49-F238E27FC236}">
                        <a16:creationId xmlns:a16="http://schemas.microsoft.com/office/drawing/2014/main" id="{F86D1EB6-E0AF-8FBE-FECB-88E93EA8F9F5}"/>
                      </a:ext>
                    </a:extLst>
                  </p:cNvPr>
                  <p:cNvSpPr/>
                  <p:nvPr/>
                </p:nvSpPr>
                <p:spPr>
                  <a:xfrm>
                    <a:off x="3189171" y="2748331"/>
                    <a:ext cx="10702699" cy="312493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endParaRPr sz="1600">
                      <a:ea typeface="Open Sans" panose="020B0606030504020204" pitchFamily="34" charset="0"/>
                    </a:endParaRPr>
                  </a:p>
                </p:txBody>
              </p:sp>
              <p:sp>
                <p:nvSpPr>
                  <p:cNvPr id="19" name="Google Shape;587;p91">
                    <a:extLst>
                      <a:ext uri="{FF2B5EF4-FFF2-40B4-BE49-F238E27FC236}">
                        <a16:creationId xmlns:a16="http://schemas.microsoft.com/office/drawing/2014/main" id="{5C2454AC-DF24-9849-977A-1E4DC189D45E}"/>
                      </a:ext>
                    </a:extLst>
                  </p:cNvPr>
                  <p:cNvSpPr/>
                  <p:nvPr/>
                </p:nvSpPr>
                <p:spPr>
                  <a:xfrm>
                    <a:off x="3203824" y="2238640"/>
                    <a:ext cx="10732081" cy="537998"/>
                  </a:xfrm>
                  <a:prstGeom prst="round2SameRect">
                    <a:avLst>
                      <a:gd name="adj1" fmla="val 12219"/>
                      <a:gd name="adj2" fmla="val 0"/>
                    </a:avLst>
                  </a:prstGeom>
                  <a:solidFill>
                    <a:srgbClr val="E6E6E6"/>
                  </a:solidFill>
                  <a:ln>
                    <a:noFill/>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pPr defTabSz="1219170">
                      <a:buClrTx/>
                      <a:defRPr/>
                    </a:pPr>
                    <a:endParaRPr lang="en-US" sz="2133"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7" name="Google Shape;589;p91">
                  <a:extLst>
                    <a:ext uri="{FF2B5EF4-FFF2-40B4-BE49-F238E27FC236}">
                      <a16:creationId xmlns:a16="http://schemas.microsoft.com/office/drawing/2014/main" id="{96E7DF65-9A4D-6943-B236-563FAF591C20}"/>
                    </a:ext>
                  </a:extLst>
                </p:cNvPr>
                <p:cNvSpPr txBox="1"/>
                <p:nvPr/>
              </p:nvSpPr>
              <p:spPr>
                <a:xfrm>
                  <a:off x="2557677" y="4664374"/>
                  <a:ext cx="14366160" cy="141200"/>
                </a:xfrm>
                <a:prstGeom prst="rect">
                  <a:avLst/>
                </a:prstGeom>
                <a:noFill/>
                <a:ln>
                  <a:noFill/>
                </a:ln>
              </p:spPr>
              <p:txBody>
                <a:bodyPr spcFirstLastPara="1" wrap="square" lIns="121900" tIns="60933" rIns="121900" bIns="60933" anchor="t" anchorCtr="0">
                  <a:spAutoFit/>
                </a:bodyPr>
                <a:lstStyle/>
                <a:p>
                  <a:endParaRPr sz="1600">
                    <a:solidFill>
                      <a:schemeClr val="lt1"/>
                    </a:solidFill>
                    <a:latin typeface="Open Sans"/>
                    <a:ea typeface="Open Sans"/>
                    <a:cs typeface="Open Sans"/>
                    <a:sym typeface="Open Sans"/>
                  </a:endParaRPr>
                </a:p>
              </p:txBody>
            </p:sp>
          </p:grpSp>
          <p:sp>
            <p:nvSpPr>
              <p:cNvPr id="15" name="Google Shape;590;p91">
                <a:extLst>
                  <a:ext uri="{FF2B5EF4-FFF2-40B4-BE49-F238E27FC236}">
                    <a16:creationId xmlns:a16="http://schemas.microsoft.com/office/drawing/2014/main" id="{91452564-D1A1-3EB9-DBC6-B40932F2F271}"/>
                  </a:ext>
                </a:extLst>
              </p:cNvPr>
              <p:cNvSpPr txBox="1"/>
              <p:nvPr/>
            </p:nvSpPr>
            <p:spPr>
              <a:xfrm>
                <a:off x="658063" y="3732950"/>
                <a:ext cx="4950167" cy="3041890"/>
              </a:xfrm>
              <a:prstGeom prst="rect">
                <a:avLst/>
              </a:prstGeom>
              <a:noFill/>
              <a:ln>
                <a:noFill/>
              </a:ln>
            </p:spPr>
            <p:txBody>
              <a:bodyPr spcFirstLastPara="1" wrap="square" lIns="121900" tIns="60933" rIns="121900" bIns="60933" anchor="t" anchorCtr="0">
                <a:spAutoFit/>
              </a:bodyPr>
              <a:lstStyle/>
              <a:p>
                <a:pPr marL="457200" lvl="1" indent="0">
                  <a:buNone/>
                </a:pP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a:t>
                </a:r>
                <a:r>
                  <a:rPr lang="en-US"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SparkSession</a:t>
                </a: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 uses the following builder pattern.</a:t>
                </a:r>
              </a:p>
              <a:p>
                <a:pPr marL="457200" lvl="1" indent="0">
                  <a:buNone/>
                </a:pPr>
                <a:endPar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endParaRPr>
              </a:p>
              <a:p>
                <a:pPr marL="457200" lvl="1" indent="0">
                  <a:buNone/>
                </a:pP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Code Snippet:</a:t>
                </a:r>
              </a:p>
              <a:p>
                <a:pPr marL="457200" lvl="1" indent="0">
                  <a:buNone/>
                </a:pP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from </a:t>
                </a:r>
                <a:r>
                  <a:rPr lang="en-US"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pyspark.sql</a:t>
                </a: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 import </a:t>
                </a:r>
                <a:r>
                  <a:rPr lang="en-US"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SparkSession</a:t>
                </a:r>
                <a:endPar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endParaRPr>
              </a:p>
              <a:p>
                <a:pPr marL="457200" lvl="1" indent="0">
                  <a:buNone/>
                </a:pP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spark = </a:t>
                </a:r>
                <a:r>
                  <a:rPr lang="en-US"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SparkSession</a:t>
                </a: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a:t>
                </a:r>
              </a:p>
              <a:p>
                <a:pPr marL="457200" lvl="1" indent="0">
                  <a:buNone/>
                </a:pP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    .builder\</a:t>
                </a:r>
              </a:p>
              <a:p>
                <a:pPr marL="457200" lvl="1" indent="0">
                  <a:buNone/>
                </a:pP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    .</a:t>
                </a:r>
                <a:r>
                  <a:rPr lang="en-US"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appName</a:t>
                </a: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("Demo")\</a:t>
                </a:r>
              </a:p>
              <a:p>
                <a:pPr marL="457200" lvl="1" indent="0">
                  <a:buNone/>
                </a:pP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    .config("config.name", "</a:t>
                </a:r>
                <a:r>
                  <a:rPr lang="en-US"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config.value</a:t>
                </a: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a:t>
                </a:r>
              </a:p>
              <a:p>
                <a:pPr marL="457200" lvl="1" indent="0">
                  <a:buNone/>
                </a:pP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    .</a:t>
                </a:r>
                <a:r>
                  <a:rPr lang="en-US"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getOrCreate</a:t>
                </a: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Open Sans"/>
                  </a:rPr>
                  <a:t>()</a:t>
                </a:r>
              </a:p>
            </p:txBody>
          </p:sp>
        </p:grpSp>
        <p:sp>
          <p:nvSpPr>
            <p:cNvPr id="13" name="Rectangle: Rounded Corners 12">
              <a:extLst>
                <a:ext uri="{FF2B5EF4-FFF2-40B4-BE49-F238E27FC236}">
                  <a16:creationId xmlns:a16="http://schemas.microsoft.com/office/drawing/2014/main" id="{47515F8F-68A3-4463-DE61-BA379B44C4E7}"/>
                </a:ext>
              </a:extLst>
            </p:cNvPr>
            <p:cNvSpPr/>
            <p:nvPr/>
          </p:nvSpPr>
          <p:spPr>
            <a:xfrm>
              <a:off x="3542812" y="2748121"/>
              <a:ext cx="9415020" cy="317643"/>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ts val="1400"/>
              </a:pPr>
              <a:endParaRPr lang="en-US" sz="2200" i="0" u="none" strike="noStrike" cap="none" dirty="0">
                <a:solidFill>
                  <a:srgbClr val="3F3F3F"/>
                </a:solidFill>
                <a:latin typeface="Open Sans"/>
                <a:ea typeface="Open Sans"/>
                <a:cs typeface="Open Sans"/>
                <a:sym typeface="Open Sans"/>
              </a:endParaRPr>
            </a:p>
            <a:p>
              <a:pPr>
                <a:buSzPts val="1400"/>
              </a:pPr>
              <a:r>
                <a:rPr lang="en-US" sz="2200" i="0" u="none" strike="noStrike" cap="none" dirty="0">
                  <a:solidFill>
                    <a:srgbClr val="3F3F3F"/>
                  </a:solidFill>
                  <a:latin typeface="Open Sans"/>
                  <a:ea typeface="Open Sans"/>
                  <a:cs typeface="Open Sans"/>
                  <a:sym typeface="Open Sans"/>
                </a:rPr>
                <a:t>class </a:t>
              </a:r>
              <a:r>
                <a:rPr lang="en-US" sz="2200" i="0" u="none" strike="noStrike" cap="none" dirty="0" err="1">
                  <a:solidFill>
                    <a:srgbClr val="3F3F3F"/>
                  </a:solidFill>
                  <a:latin typeface="Open Sans"/>
                  <a:ea typeface="Open Sans"/>
                  <a:cs typeface="Open Sans"/>
                  <a:sym typeface="Open Sans"/>
                </a:rPr>
                <a:t>pyspark.sql.SparkSession</a:t>
              </a:r>
              <a:r>
                <a:rPr lang="en-US" sz="2200" i="0" u="none" strike="noStrike" cap="none" dirty="0">
                  <a:solidFill>
                    <a:srgbClr val="3F3F3F"/>
                  </a:solidFill>
                  <a:latin typeface="Open Sans"/>
                  <a:ea typeface="Open Sans"/>
                  <a:cs typeface="Open Sans"/>
                  <a:sym typeface="Open Sans"/>
                </a:rPr>
                <a:t>(</a:t>
              </a:r>
              <a:r>
                <a:rPr lang="en-US" sz="2200" i="0" u="none" strike="noStrike" cap="none" dirty="0" err="1">
                  <a:solidFill>
                    <a:srgbClr val="3F3F3F"/>
                  </a:solidFill>
                  <a:latin typeface="Open Sans"/>
                  <a:ea typeface="Open Sans"/>
                  <a:cs typeface="Open Sans"/>
                  <a:sym typeface="Open Sans"/>
                </a:rPr>
                <a:t>sparkContext,jsparkSession</a:t>
              </a:r>
              <a:r>
                <a:rPr lang="en-US" sz="2200" i="0" u="none" strike="noStrike" cap="none" dirty="0">
                  <a:solidFill>
                    <a:srgbClr val="3F3F3F"/>
                  </a:solidFill>
                  <a:latin typeface="Open Sans"/>
                  <a:ea typeface="Open Sans"/>
                  <a:cs typeface="Open Sans"/>
                  <a:sym typeface="Open Sans"/>
                </a:rPr>
                <a:t>=None)</a:t>
              </a:r>
            </a:p>
            <a:p>
              <a:pPr>
                <a:buSzPts val="1400"/>
              </a:pPr>
              <a:endParaRPr lang="en-US" sz="2200" i="0" u="none" strike="noStrike" cap="none" dirty="0">
                <a:solidFill>
                  <a:srgbClr val="3F3F3F"/>
                </a:solidFill>
                <a:latin typeface="Open Sans"/>
                <a:ea typeface="Open Sans"/>
                <a:cs typeface="Open Sans"/>
                <a:sym typeface="Open Sans"/>
              </a:endParaRPr>
            </a:p>
          </p:txBody>
        </p:sp>
      </p:grpSp>
      <p:sp>
        <p:nvSpPr>
          <p:cNvPr id="20" name="TextBox 19">
            <a:extLst>
              <a:ext uri="{FF2B5EF4-FFF2-40B4-BE49-F238E27FC236}">
                <a16:creationId xmlns:a16="http://schemas.microsoft.com/office/drawing/2014/main" id="{58A16331-785D-76D1-A03E-1F24CD169A31}"/>
              </a:ext>
            </a:extLst>
          </p:cNvPr>
          <p:cNvSpPr txBox="1"/>
          <p:nvPr/>
        </p:nvSpPr>
        <p:spPr>
          <a:xfrm>
            <a:off x="2057400" y="1940046"/>
            <a:ext cx="11677650" cy="769441"/>
          </a:xfrm>
          <a:prstGeom prst="rect">
            <a:avLst/>
          </a:prstGeom>
          <a:noFill/>
        </p:spPr>
        <p:txBody>
          <a:bodyPr wrap="square">
            <a:spAutoFit/>
          </a:bodyPr>
          <a:lstStyle/>
          <a:p>
            <a:pPr algn="ct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class is the starting point for all Spark functionality. </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 create a basic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SparkSession.builder</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used:</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70402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167D-D791-4DD4-86F5-2C044550CAF3}"/>
              </a:ext>
            </a:extLst>
          </p:cNvPr>
          <p:cNvSpPr>
            <a:spLocks noGrp="1"/>
          </p:cNvSpPr>
          <p:nvPr>
            <p:ph type="title"/>
          </p:nvPr>
        </p:nvSpPr>
        <p:spPr/>
        <p:txBody>
          <a:bodyPr>
            <a:normAutofit/>
          </a:bodyPr>
          <a:lstStyle/>
          <a:p>
            <a:r>
              <a:rPr lang="en-IN" sz="2800" b="1" dirty="0" err="1">
                <a:latin typeface="Open Sans" panose="020B0606030504020204" pitchFamily="34" charset="0"/>
                <a:ea typeface="Open Sans" panose="020B0606030504020204" pitchFamily="34" charset="0"/>
                <a:cs typeface="Open Sans" panose="020B0606030504020204" pitchFamily="34" charset="0"/>
              </a:rPr>
              <a:t>SchemaRDDs</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Rounded Corners 6">
            <a:extLst>
              <a:ext uri="{FF2B5EF4-FFF2-40B4-BE49-F238E27FC236}">
                <a16:creationId xmlns:a16="http://schemas.microsoft.com/office/drawing/2014/main" id="{C29A8D14-E03A-4DC4-8D47-6EDC7A12094D}"/>
              </a:ext>
            </a:extLst>
          </p:cNvPr>
          <p:cNvSpPr/>
          <p:nvPr/>
        </p:nvSpPr>
        <p:spPr>
          <a:xfrm>
            <a:off x="1870075" y="1793973"/>
            <a:ext cx="12782550" cy="11745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pP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SchemaRDD</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a collection of row objects along with a schema. A schema defines the data types of each column in the row. A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SchemaRDD</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can be created from:</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Google Shape;446;p135">
            <a:extLst>
              <a:ext uri="{FF2B5EF4-FFF2-40B4-BE49-F238E27FC236}">
                <a16:creationId xmlns:a16="http://schemas.microsoft.com/office/drawing/2014/main" id="{7377F858-A9A6-4759-A029-BEB089BA8BAB}"/>
              </a:ext>
            </a:extLst>
          </p:cNvPr>
          <p:cNvSpPr/>
          <p:nvPr/>
        </p:nvSpPr>
        <p:spPr>
          <a:xfrm>
            <a:off x="7105650" y="6660208"/>
            <a:ext cx="2822823" cy="1174552"/>
          </a:xfrm>
          <a:prstGeom prst="roundRect">
            <a:avLst>
              <a:gd name="adj" fmla="val 16667"/>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Running HiveQL on Hive Database</a:t>
            </a:r>
          </a:p>
        </p:txBody>
      </p:sp>
      <p:sp>
        <p:nvSpPr>
          <p:cNvPr id="12" name="Google Shape;446;p135">
            <a:extLst>
              <a:ext uri="{FF2B5EF4-FFF2-40B4-BE49-F238E27FC236}">
                <a16:creationId xmlns:a16="http://schemas.microsoft.com/office/drawing/2014/main" id="{E98BC9ED-B758-4DCB-9131-E42E5DE4728A}"/>
              </a:ext>
            </a:extLst>
          </p:cNvPr>
          <p:cNvSpPr/>
          <p:nvPr/>
        </p:nvSpPr>
        <p:spPr>
          <a:xfrm>
            <a:off x="7105650" y="4676403"/>
            <a:ext cx="2822823" cy="1174552"/>
          </a:xfrm>
          <a:prstGeom prst="roundRect">
            <a:avLst>
              <a:gd name="adj" fmla="val 16667"/>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JSON dataset</a:t>
            </a:r>
          </a:p>
        </p:txBody>
      </p:sp>
      <p:sp>
        <p:nvSpPr>
          <p:cNvPr id="13" name="Google Shape;446;p135">
            <a:extLst>
              <a:ext uri="{FF2B5EF4-FFF2-40B4-BE49-F238E27FC236}">
                <a16:creationId xmlns:a16="http://schemas.microsoft.com/office/drawing/2014/main" id="{ADDF3DCB-14B0-4809-97F6-E9DA1C68DB10}"/>
              </a:ext>
            </a:extLst>
          </p:cNvPr>
          <p:cNvSpPr/>
          <p:nvPr/>
        </p:nvSpPr>
        <p:spPr>
          <a:xfrm>
            <a:off x="11334264" y="4676403"/>
            <a:ext cx="2822823" cy="1174552"/>
          </a:xfrm>
          <a:prstGeom prst="roundRect">
            <a:avLst>
              <a:gd name="adj" fmla="val 16667"/>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Parquet File</a:t>
            </a:r>
          </a:p>
        </p:txBody>
      </p:sp>
      <p:sp>
        <p:nvSpPr>
          <p:cNvPr id="14" name="Google Shape;446;p135">
            <a:extLst>
              <a:ext uri="{FF2B5EF4-FFF2-40B4-BE49-F238E27FC236}">
                <a16:creationId xmlns:a16="http://schemas.microsoft.com/office/drawing/2014/main" id="{00927D19-0F95-4C48-9415-53A39D5331BE}"/>
              </a:ext>
            </a:extLst>
          </p:cNvPr>
          <p:cNvSpPr/>
          <p:nvPr/>
        </p:nvSpPr>
        <p:spPr>
          <a:xfrm>
            <a:off x="2877036" y="4707211"/>
            <a:ext cx="2822823" cy="1174552"/>
          </a:xfrm>
          <a:prstGeom prst="roundRect">
            <a:avLst>
              <a:gd name="adj" fmla="val 16667"/>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Existing RDD</a:t>
            </a:r>
          </a:p>
        </p:txBody>
      </p:sp>
      <p:pic>
        <p:nvPicPr>
          <p:cNvPr id="15" name="Google Shape;928;p5">
            <a:extLst>
              <a:ext uri="{FF2B5EF4-FFF2-40B4-BE49-F238E27FC236}">
                <a16:creationId xmlns:a16="http://schemas.microsoft.com/office/drawing/2014/main" id="{B45935D2-5641-46DC-A468-374B1474B9C5}"/>
              </a:ext>
            </a:extLst>
          </p:cNvPr>
          <p:cNvPicPr preferRelativeResize="0"/>
          <p:nvPr/>
        </p:nvPicPr>
        <p:blipFill rotWithShape="1">
          <a:blip r:embed="rId2">
            <a:alphaModFix/>
          </a:blip>
          <a:srcRect/>
          <a:stretch/>
        </p:blipFill>
        <p:spPr>
          <a:xfrm>
            <a:off x="6385973" y="724207"/>
            <a:ext cx="3484052" cy="521025"/>
          </a:xfrm>
          <a:prstGeom prst="rect">
            <a:avLst/>
          </a:prstGeom>
          <a:noFill/>
          <a:ln>
            <a:noFill/>
          </a:ln>
        </p:spPr>
      </p:pic>
    </p:spTree>
    <p:extLst>
      <p:ext uri="{BB962C8B-B14F-4D97-AF65-F5344CB8AC3E}">
        <p14:creationId xmlns:p14="http://schemas.microsoft.com/office/powerpoint/2010/main" val="1212604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393C-13C5-4D11-B603-6E968D5A61C8}"/>
              </a:ext>
            </a:extLst>
          </p:cNvPr>
          <p:cNvSpPr>
            <a:spLocks noGrp="1"/>
          </p:cNvSpPr>
          <p:nvPr>
            <p:ph type="title"/>
          </p:nvPr>
        </p:nvSpPr>
        <p:spPr/>
        <p:txBody>
          <a:bodyPr>
            <a:normAutofit/>
          </a:bodyPr>
          <a:lstStyle/>
          <a:p>
            <a:r>
              <a:rPr lang="en-IN" sz="2800" dirty="0" err="1">
                <a:latin typeface="Open Sans" panose="020B0606030504020204" pitchFamily="34" charset="0"/>
                <a:ea typeface="Open Sans" panose="020B0606030504020204" pitchFamily="34" charset="0"/>
                <a:cs typeface="Open Sans" panose="020B0606030504020204" pitchFamily="34" charset="0"/>
              </a:rPr>
              <a:t>SchemaRDDs</a:t>
            </a:r>
            <a:r>
              <a:rPr lang="en-IN" sz="2800" dirty="0">
                <a:latin typeface="Open Sans" panose="020B0606030504020204" pitchFamily="34" charset="0"/>
                <a:ea typeface="Open Sans" panose="020B0606030504020204" pitchFamily="34" charset="0"/>
                <a:cs typeface="Open Sans" panose="020B0606030504020204" pitchFamily="34" charset="0"/>
              </a:rPr>
              <a:t> Instance Methods</a:t>
            </a:r>
          </a:p>
        </p:txBody>
      </p:sp>
      <p:grpSp>
        <p:nvGrpSpPr>
          <p:cNvPr id="4" name="Google Shape;272;p7">
            <a:extLst>
              <a:ext uri="{FF2B5EF4-FFF2-40B4-BE49-F238E27FC236}">
                <a16:creationId xmlns:a16="http://schemas.microsoft.com/office/drawing/2014/main" id="{86FCA227-2A5D-4E4B-ADA1-7E68AA504ED3}"/>
              </a:ext>
            </a:extLst>
          </p:cNvPr>
          <p:cNvGrpSpPr/>
          <p:nvPr/>
        </p:nvGrpSpPr>
        <p:grpSpPr>
          <a:xfrm>
            <a:off x="2358281" y="3626871"/>
            <a:ext cx="5615484" cy="3251190"/>
            <a:chOff x="2348296" y="4111676"/>
            <a:chExt cx="14575541" cy="2350415"/>
          </a:xfrm>
        </p:grpSpPr>
        <p:grpSp>
          <p:nvGrpSpPr>
            <p:cNvPr id="5" name="Google Shape;273;p7">
              <a:extLst>
                <a:ext uri="{FF2B5EF4-FFF2-40B4-BE49-F238E27FC236}">
                  <a16:creationId xmlns:a16="http://schemas.microsoft.com/office/drawing/2014/main" id="{D9A07635-7BC1-45CA-895F-C45FDFE72B69}"/>
                </a:ext>
              </a:extLst>
            </p:cNvPr>
            <p:cNvGrpSpPr/>
            <p:nvPr/>
          </p:nvGrpSpPr>
          <p:grpSpPr>
            <a:xfrm>
              <a:off x="2348296" y="4111676"/>
              <a:ext cx="14565659" cy="2350415"/>
              <a:chOff x="3203824" y="2238640"/>
              <a:chExt cx="10732081" cy="4157513"/>
            </a:xfrm>
          </p:grpSpPr>
          <p:sp>
            <p:nvSpPr>
              <p:cNvPr id="7" name="Google Shape;274;p7">
                <a:extLst>
                  <a:ext uri="{FF2B5EF4-FFF2-40B4-BE49-F238E27FC236}">
                    <a16:creationId xmlns:a16="http://schemas.microsoft.com/office/drawing/2014/main" id="{C049EF14-9582-4D0D-93F2-5D8EB693A3B2}"/>
                  </a:ext>
                </a:extLst>
              </p:cNvPr>
              <p:cNvSpPr/>
              <p:nvPr/>
            </p:nvSpPr>
            <p:spPr>
              <a:xfrm>
                <a:off x="3218512" y="3046577"/>
                <a:ext cx="10702700"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 name="Google Shape;275;p7">
                <a:extLst>
                  <a:ext uri="{FF2B5EF4-FFF2-40B4-BE49-F238E27FC236}">
                    <a16:creationId xmlns:a16="http://schemas.microsoft.com/office/drawing/2014/main" id="{9462AC91-1E06-4BEE-84D6-50A0E5A00C0D}"/>
                  </a:ext>
                </a:extLst>
              </p:cNvPr>
              <p:cNvSpPr/>
              <p:nvPr/>
            </p:nvSpPr>
            <p:spPr>
              <a:xfrm>
                <a:off x="3203824" y="2238640"/>
                <a:ext cx="10732081" cy="90210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dirty="0">
                    <a:solidFill>
                      <a:srgbClr val="3F3F3F"/>
                    </a:solidFill>
                    <a:latin typeface="Open Sans"/>
                    <a:ea typeface="Open Sans"/>
                    <a:cs typeface="Open Sans"/>
                    <a:sym typeface="Open Sans"/>
                  </a:rPr>
                  <a:t>Code Snippet</a:t>
                </a:r>
                <a:r>
                  <a:rPr lang="en-US"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Arial"/>
                  <a:ea typeface="Arial"/>
                  <a:cs typeface="Arial"/>
                  <a:sym typeface="Arial"/>
                </a:endParaRPr>
              </a:p>
            </p:txBody>
          </p:sp>
          <p:sp>
            <p:nvSpPr>
              <p:cNvPr id="9" name="Google Shape;276;p7">
                <a:extLst>
                  <a:ext uri="{FF2B5EF4-FFF2-40B4-BE49-F238E27FC236}">
                    <a16:creationId xmlns:a16="http://schemas.microsoft.com/office/drawing/2014/main" id="{D74AA186-D1C9-4A00-AA34-A086AF5E18FC}"/>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6" name="Google Shape;277;p7">
              <a:extLst>
                <a:ext uri="{FF2B5EF4-FFF2-40B4-BE49-F238E27FC236}">
                  <a16:creationId xmlns:a16="http://schemas.microsoft.com/office/drawing/2014/main" id="{10B35395-FC28-4E9C-BCED-5EF1F4440562}"/>
                </a:ext>
              </a:extLst>
            </p:cNvPr>
            <p:cNvSpPr txBox="1"/>
            <p:nvPr/>
          </p:nvSpPr>
          <p:spPr>
            <a:xfrm>
              <a:off x="2557677" y="4664374"/>
              <a:ext cx="14366160" cy="3114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0" name="Google Shape;278;p7">
            <a:extLst>
              <a:ext uri="{FF2B5EF4-FFF2-40B4-BE49-F238E27FC236}">
                <a16:creationId xmlns:a16="http://schemas.microsoft.com/office/drawing/2014/main" id="{38BC67BB-104C-4A39-B286-63BE4BB93690}"/>
              </a:ext>
            </a:extLst>
          </p:cNvPr>
          <p:cNvSpPr txBox="1"/>
          <p:nvPr/>
        </p:nvSpPr>
        <p:spPr>
          <a:xfrm>
            <a:off x="2512516" y="4647249"/>
            <a:ext cx="5615484" cy="1169511"/>
          </a:xfrm>
          <a:prstGeom prst="rect">
            <a:avLst/>
          </a:prstGeom>
          <a:noFill/>
          <a:ln>
            <a:noFill/>
          </a:ln>
        </p:spPr>
        <p:txBody>
          <a:bodyPr spcFirstLastPara="1" wrap="square" lIns="91425" tIns="45700" rIns="91425" bIns="45700" anchor="t" anchorCtr="0">
            <a:spAutoFit/>
          </a:bodyPr>
          <a:lstStyle/>
          <a:p>
            <a:r>
              <a:rPr lang="en-IN" dirty="0">
                <a:solidFill>
                  <a:schemeClr val="bg1"/>
                </a:solidFill>
                <a:latin typeface="Courier New" panose="02070309020205020404" pitchFamily="49" charset="0"/>
                <a:cs typeface="Courier New" panose="02070309020205020404" pitchFamily="49" charset="0"/>
              </a:rPr>
              <a:t>&gt;&gt;&gt; import </a:t>
            </a:r>
            <a:r>
              <a:rPr lang="en-IN" dirty="0" err="1">
                <a:solidFill>
                  <a:schemeClr val="bg1"/>
                </a:solidFill>
                <a:latin typeface="Courier New" panose="02070309020205020404" pitchFamily="49" charset="0"/>
                <a:cs typeface="Courier New" panose="02070309020205020404" pitchFamily="49" charset="0"/>
              </a:rPr>
              <a:t>tempfile</a:t>
            </a:r>
            <a:r>
              <a:rPr lang="en-IN" dirty="0">
                <a:solidFill>
                  <a:schemeClr val="bg1"/>
                </a:solidFill>
                <a:latin typeface="Courier New" panose="02070309020205020404" pitchFamily="49" charset="0"/>
                <a:cs typeface="Courier New" panose="02070309020205020404" pitchFamily="49" charset="0"/>
              </a:rPr>
              <a:t>, </a:t>
            </a:r>
            <a:r>
              <a:rPr lang="en-IN" dirty="0" err="1">
                <a:solidFill>
                  <a:schemeClr val="bg1"/>
                </a:solidFill>
                <a:latin typeface="Courier New" panose="02070309020205020404" pitchFamily="49" charset="0"/>
                <a:cs typeface="Courier New" panose="02070309020205020404" pitchFamily="49" charset="0"/>
              </a:rPr>
              <a:t>shutil</a:t>
            </a:r>
            <a:endParaRPr lang="en-IN" dirty="0">
              <a:solidFill>
                <a:schemeClr val="bg1"/>
              </a:solidFill>
              <a:latin typeface="Courier New" panose="02070309020205020404" pitchFamily="49" charset="0"/>
              <a:cs typeface="Courier New" panose="02070309020205020404" pitchFamily="49" charset="0"/>
            </a:endParaRPr>
          </a:p>
          <a:p>
            <a:r>
              <a:rPr lang="en-IN" dirty="0">
                <a:solidFill>
                  <a:schemeClr val="bg1"/>
                </a:solidFill>
                <a:latin typeface="Courier New" panose="02070309020205020404" pitchFamily="49" charset="0"/>
                <a:cs typeface="Courier New" panose="02070309020205020404" pitchFamily="49" charset="0"/>
              </a:rPr>
              <a:t>&gt;&gt;&gt; </a:t>
            </a:r>
            <a:r>
              <a:rPr lang="en-IN" dirty="0" err="1">
                <a:solidFill>
                  <a:schemeClr val="bg1"/>
                </a:solidFill>
                <a:latin typeface="Courier New" panose="02070309020205020404" pitchFamily="49" charset="0"/>
                <a:cs typeface="Courier New" panose="02070309020205020404" pitchFamily="49" charset="0"/>
              </a:rPr>
              <a:t>parquetFile</a:t>
            </a:r>
            <a:r>
              <a:rPr lang="en-IN" dirty="0">
                <a:solidFill>
                  <a:schemeClr val="bg1"/>
                </a:solidFill>
                <a:latin typeface="Courier New" panose="02070309020205020404" pitchFamily="49" charset="0"/>
                <a:cs typeface="Courier New" panose="02070309020205020404" pitchFamily="49" charset="0"/>
              </a:rPr>
              <a:t> = </a:t>
            </a:r>
            <a:r>
              <a:rPr lang="en-IN" dirty="0" err="1">
                <a:solidFill>
                  <a:schemeClr val="bg1"/>
                </a:solidFill>
                <a:latin typeface="Courier New" panose="02070309020205020404" pitchFamily="49" charset="0"/>
                <a:cs typeface="Courier New" panose="02070309020205020404" pitchFamily="49" charset="0"/>
              </a:rPr>
              <a:t>tempfile.mkdtemp</a:t>
            </a:r>
            <a:r>
              <a:rPr lang="en-IN" dirty="0">
                <a:solidFill>
                  <a:schemeClr val="bg1"/>
                </a:solidFill>
                <a:latin typeface="Courier New" panose="02070309020205020404" pitchFamily="49" charset="0"/>
                <a:cs typeface="Courier New" panose="02070309020205020404" pitchFamily="49" charset="0"/>
              </a:rPr>
              <a:t>()</a:t>
            </a:r>
          </a:p>
          <a:p>
            <a:r>
              <a:rPr lang="en-IN" dirty="0">
                <a:solidFill>
                  <a:schemeClr val="bg1"/>
                </a:solidFill>
                <a:latin typeface="Courier New" panose="02070309020205020404" pitchFamily="49" charset="0"/>
                <a:cs typeface="Courier New" panose="02070309020205020404" pitchFamily="49" charset="0"/>
              </a:rPr>
              <a:t>&gt;&gt;&gt; </a:t>
            </a:r>
            <a:r>
              <a:rPr lang="en-IN" dirty="0" err="1">
                <a:solidFill>
                  <a:schemeClr val="bg1"/>
                </a:solidFill>
                <a:latin typeface="Courier New" panose="02070309020205020404" pitchFamily="49" charset="0"/>
                <a:cs typeface="Courier New" panose="02070309020205020404" pitchFamily="49" charset="0"/>
              </a:rPr>
              <a:t>shutil.rmtree</a:t>
            </a:r>
            <a:r>
              <a:rPr lang="en-IN" dirty="0">
                <a:solidFill>
                  <a:schemeClr val="bg1"/>
                </a:solidFill>
                <a:latin typeface="Courier New" panose="02070309020205020404" pitchFamily="49" charset="0"/>
                <a:cs typeface="Courier New" panose="02070309020205020404" pitchFamily="49" charset="0"/>
              </a:rPr>
              <a:t>(</a:t>
            </a:r>
            <a:r>
              <a:rPr lang="en-IN" dirty="0" err="1">
                <a:solidFill>
                  <a:schemeClr val="bg1"/>
                </a:solidFill>
                <a:latin typeface="Courier New" panose="02070309020205020404" pitchFamily="49" charset="0"/>
                <a:cs typeface="Courier New" panose="02070309020205020404" pitchFamily="49" charset="0"/>
              </a:rPr>
              <a:t>parquetFile</a:t>
            </a:r>
            <a:r>
              <a:rPr lang="en-IN" dirty="0">
                <a:solidFill>
                  <a:schemeClr val="bg1"/>
                </a:solidFill>
                <a:latin typeface="Courier New" panose="02070309020205020404" pitchFamily="49" charset="0"/>
                <a:cs typeface="Courier New" panose="02070309020205020404" pitchFamily="49" charset="0"/>
              </a:rPr>
              <a:t>)</a:t>
            </a:r>
          </a:p>
          <a:p>
            <a:r>
              <a:rPr lang="en-IN" dirty="0">
                <a:solidFill>
                  <a:schemeClr val="bg1"/>
                </a:solidFill>
                <a:latin typeface="Courier New" panose="02070309020205020404" pitchFamily="49" charset="0"/>
                <a:cs typeface="Courier New" panose="02070309020205020404" pitchFamily="49" charset="0"/>
              </a:rPr>
              <a:t>&gt;&gt;&gt; </a:t>
            </a:r>
            <a:r>
              <a:rPr lang="en-IN" dirty="0" err="1">
                <a:solidFill>
                  <a:schemeClr val="bg1"/>
                </a:solidFill>
                <a:latin typeface="Courier New" panose="02070309020205020404" pitchFamily="49" charset="0"/>
                <a:cs typeface="Courier New" panose="02070309020205020404" pitchFamily="49" charset="0"/>
              </a:rPr>
              <a:t>srdd</a:t>
            </a:r>
            <a:r>
              <a:rPr lang="en-IN" dirty="0">
                <a:solidFill>
                  <a:schemeClr val="bg1"/>
                </a:solidFill>
                <a:latin typeface="Courier New" panose="02070309020205020404" pitchFamily="49" charset="0"/>
                <a:cs typeface="Courier New" panose="02070309020205020404" pitchFamily="49" charset="0"/>
              </a:rPr>
              <a:t> = </a:t>
            </a:r>
            <a:r>
              <a:rPr lang="en-IN" dirty="0" err="1">
                <a:solidFill>
                  <a:schemeClr val="bg1"/>
                </a:solidFill>
                <a:latin typeface="Courier New" panose="02070309020205020404" pitchFamily="49" charset="0"/>
                <a:cs typeface="Courier New" panose="02070309020205020404" pitchFamily="49" charset="0"/>
              </a:rPr>
              <a:t>sqlCtx.inferSchema</a:t>
            </a:r>
            <a:r>
              <a:rPr lang="en-IN" dirty="0">
                <a:solidFill>
                  <a:schemeClr val="bg1"/>
                </a:solidFill>
                <a:latin typeface="Courier New" panose="02070309020205020404" pitchFamily="49" charset="0"/>
                <a:cs typeface="Courier New" panose="02070309020205020404" pitchFamily="49" charset="0"/>
              </a:rPr>
              <a:t>(</a:t>
            </a:r>
            <a:r>
              <a:rPr lang="en-IN" dirty="0" err="1">
                <a:solidFill>
                  <a:schemeClr val="bg1"/>
                </a:solidFill>
                <a:latin typeface="Courier New" panose="02070309020205020404" pitchFamily="49" charset="0"/>
                <a:cs typeface="Courier New" panose="02070309020205020404" pitchFamily="49" charset="0"/>
              </a:rPr>
              <a:t>rdd</a:t>
            </a:r>
            <a:r>
              <a:rPr lang="en-IN" dirty="0">
                <a:solidFill>
                  <a:schemeClr val="bg1"/>
                </a:solidFill>
                <a:latin typeface="Courier New" panose="02070309020205020404" pitchFamily="49" charset="0"/>
                <a:cs typeface="Courier New" panose="02070309020205020404" pitchFamily="49" charset="0"/>
              </a:rPr>
              <a:t>)</a:t>
            </a:r>
          </a:p>
          <a:p>
            <a:r>
              <a:rPr lang="en-IN" dirty="0">
                <a:solidFill>
                  <a:schemeClr val="bg1"/>
                </a:solidFill>
                <a:latin typeface="Courier New" panose="02070309020205020404" pitchFamily="49" charset="0"/>
                <a:cs typeface="Courier New" panose="02070309020205020404" pitchFamily="49" charset="0"/>
              </a:rPr>
              <a:t>&gt;&gt;&gt; </a:t>
            </a:r>
            <a:r>
              <a:rPr lang="en-IN" dirty="0" err="1">
                <a:solidFill>
                  <a:schemeClr val="bg1"/>
                </a:solidFill>
                <a:latin typeface="Courier New" panose="02070309020205020404" pitchFamily="49" charset="0"/>
                <a:cs typeface="Courier New" panose="02070309020205020404" pitchFamily="49" charset="0"/>
              </a:rPr>
              <a:t>srdd.saveAsParquetFile</a:t>
            </a:r>
            <a:r>
              <a:rPr lang="en-IN" dirty="0">
                <a:solidFill>
                  <a:schemeClr val="bg1"/>
                </a:solidFill>
                <a:latin typeface="Courier New" panose="02070309020205020404" pitchFamily="49" charset="0"/>
                <a:cs typeface="Courier New" panose="02070309020205020404" pitchFamily="49" charset="0"/>
              </a:rPr>
              <a:t>(</a:t>
            </a:r>
            <a:r>
              <a:rPr lang="en-IN" dirty="0" err="1">
                <a:solidFill>
                  <a:schemeClr val="bg1"/>
                </a:solidFill>
                <a:latin typeface="Courier New" panose="02070309020205020404" pitchFamily="49" charset="0"/>
                <a:cs typeface="Courier New" panose="02070309020205020404" pitchFamily="49" charset="0"/>
              </a:rPr>
              <a:t>parquetFile</a:t>
            </a:r>
            <a:r>
              <a:rPr lang="en-IN" dirty="0">
                <a:solidFill>
                  <a:schemeClr val="bg1"/>
                </a:solidFill>
                <a:latin typeface="Courier New" panose="02070309020205020404" pitchFamily="49" charset="0"/>
                <a:cs typeface="Courier New" panose="02070309020205020404" pitchFamily="49" charset="0"/>
              </a:rPr>
              <a:t>)</a:t>
            </a:r>
          </a:p>
        </p:txBody>
      </p:sp>
      <p:sp>
        <p:nvSpPr>
          <p:cNvPr id="11" name="Google Shape;446;p135">
            <a:extLst>
              <a:ext uri="{FF2B5EF4-FFF2-40B4-BE49-F238E27FC236}">
                <a16:creationId xmlns:a16="http://schemas.microsoft.com/office/drawing/2014/main" id="{283A7EC9-4F57-4743-8282-F32DC1CD7E55}"/>
              </a:ext>
            </a:extLst>
          </p:cNvPr>
          <p:cNvSpPr/>
          <p:nvPr/>
        </p:nvSpPr>
        <p:spPr>
          <a:xfrm>
            <a:off x="2183774" y="2141386"/>
            <a:ext cx="5778501" cy="696219"/>
          </a:xfrm>
          <a:prstGeom prst="roundRect">
            <a:avLst>
              <a:gd name="adj" fmla="val 16667"/>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err="1">
                <a:solidFill>
                  <a:srgbClr val="3F3F3F"/>
                </a:solidFill>
                <a:latin typeface="Open Sans"/>
                <a:ea typeface="Open Sans"/>
                <a:cs typeface="Open Sans"/>
                <a:sym typeface="Open Sans"/>
              </a:rPr>
              <a:t>saveAsParquetFile</a:t>
            </a:r>
            <a:r>
              <a:rPr lang="en-US" sz="2200" b="0" i="0" u="none" strike="noStrike" cap="none" dirty="0">
                <a:solidFill>
                  <a:srgbClr val="3F3F3F"/>
                </a:solidFill>
                <a:latin typeface="Open Sans"/>
                <a:ea typeface="Open Sans"/>
                <a:cs typeface="Open Sans"/>
                <a:sym typeface="Open Sans"/>
              </a:rPr>
              <a:t>(self, path)</a:t>
            </a:r>
          </a:p>
        </p:txBody>
      </p:sp>
      <p:sp>
        <p:nvSpPr>
          <p:cNvPr id="13" name="Google Shape;446;p135">
            <a:extLst>
              <a:ext uri="{FF2B5EF4-FFF2-40B4-BE49-F238E27FC236}">
                <a16:creationId xmlns:a16="http://schemas.microsoft.com/office/drawing/2014/main" id="{9B7F338A-7474-449F-98DB-7BE513855AE3}"/>
              </a:ext>
            </a:extLst>
          </p:cNvPr>
          <p:cNvSpPr/>
          <p:nvPr/>
        </p:nvSpPr>
        <p:spPr>
          <a:xfrm>
            <a:off x="9041774" y="2141386"/>
            <a:ext cx="5778501" cy="696219"/>
          </a:xfrm>
          <a:prstGeom prst="roundRect">
            <a:avLst>
              <a:gd name="adj" fmla="val 16667"/>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err="1">
                <a:solidFill>
                  <a:srgbClr val="3F3F3F"/>
                </a:solidFill>
                <a:latin typeface="Open Sans"/>
                <a:ea typeface="Open Sans"/>
                <a:cs typeface="Open Sans"/>
                <a:sym typeface="Open Sans"/>
              </a:rPr>
              <a:t>registerTempTable</a:t>
            </a:r>
            <a:r>
              <a:rPr lang="en-US" sz="2200" b="0" i="0" u="none" strike="noStrike" cap="none" dirty="0">
                <a:solidFill>
                  <a:srgbClr val="3F3F3F"/>
                </a:solidFill>
                <a:latin typeface="Open Sans"/>
                <a:ea typeface="Open Sans"/>
                <a:cs typeface="Open Sans"/>
                <a:sym typeface="Open Sans"/>
              </a:rPr>
              <a:t>(self, name)</a:t>
            </a:r>
          </a:p>
        </p:txBody>
      </p:sp>
      <p:grpSp>
        <p:nvGrpSpPr>
          <p:cNvPr id="14" name="Google Shape;272;p7">
            <a:extLst>
              <a:ext uri="{FF2B5EF4-FFF2-40B4-BE49-F238E27FC236}">
                <a16:creationId xmlns:a16="http://schemas.microsoft.com/office/drawing/2014/main" id="{7461189C-55D7-4C11-96E4-6E1366846974}"/>
              </a:ext>
            </a:extLst>
          </p:cNvPr>
          <p:cNvGrpSpPr/>
          <p:nvPr/>
        </p:nvGrpSpPr>
        <p:grpSpPr>
          <a:xfrm>
            <a:off x="9041774" y="3553741"/>
            <a:ext cx="5615484" cy="3251190"/>
            <a:chOff x="2348296" y="4111676"/>
            <a:chExt cx="14575541" cy="2350415"/>
          </a:xfrm>
        </p:grpSpPr>
        <p:grpSp>
          <p:nvGrpSpPr>
            <p:cNvPr id="15" name="Google Shape;273;p7">
              <a:extLst>
                <a:ext uri="{FF2B5EF4-FFF2-40B4-BE49-F238E27FC236}">
                  <a16:creationId xmlns:a16="http://schemas.microsoft.com/office/drawing/2014/main" id="{D21BEB7A-AE74-4DB7-A352-08362764F0E7}"/>
                </a:ext>
              </a:extLst>
            </p:cNvPr>
            <p:cNvGrpSpPr/>
            <p:nvPr/>
          </p:nvGrpSpPr>
          <p:grpSpPr>
            <a:xfrm>
              <a:off x="2348296" y="4111676"/>
              <a:ext cx="14565659" cy="2350415"/>
              <a:chOff x="3203824" y="2238640"/>
              <a:chExt cx="10732081" cy="4157513"/>
            </a:xfrm>
          </p:grpSpPr>
          <p:sp>
            <p:nvSpPr>
              <p:cNvPr id="17" name="Google Shape;274;p7">
                <a:extLst>
                  <a:ext uri="{FF2B5EF4-FFF2-40B4-BE49-F238E27FC236}">
                    <a16:creationId xmlns:a16="http://schemas.microsoft.com/office/drawing/2014/main" id="{A8FA466D-8148-47BD-BC64-50832521280B}"/>
                  </a:ext>
                </a:extLst>
              </p:cNvPr>
              <p:cNvSpPr/>
              <p:nvPr/>
            </p:nvSpPr>
            <p:spPr>
              <a:xfrm>
                <a:off x="3218512" y="3046577"/>
                <a:ext cx="10702700"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&gt;&gt;&gt; </a:t>
                </a:r>
                <a:r>
                  <a:rPr lang="en-IN"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srdd</a:t>
                </a:r>
                <a:r>
                  <a:rPr lang="en-IN"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 </a:t>
                </a:r>
                <a:r>
                  <a:rPr lang="en-IN"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sqlCtx.inferSchema</a:t>
                </a:r>
                <a:r>
                  <a:rPr lang="en-IN"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t>
                </a:r>
                <a:r>
                  <a:rPr lang="en-IN"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rdd</a:t>
                </a:r>
                <a:r>
                  <a:rPr lang="en-IN"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t>
                </a:r>
              </a:p>
              <a:p>
                <a:pPr marL="0" marR="0" lvl="0" indent="0" algn="l" rtl="0">
                  <a:lnSpc>
                    <a:spcPct val="100000"/>
                  </a:lnSpc>
                  <a:spcBef>
                    <a:spcPts val="0"/>
                  </a:spcBef>
                  <a:spcAft>
                    <a:spcPts val="0"/>
                  </a:spcAft>
                  <a:buClr>
                    <a:srgbClr val="000000"/>
                  </a:buClr>
                  <a:buSzPts val="1400"/>
                  <a:buFont typeface="Arial"/>
                  <a:buNone/>
                </a:pPr>
                <a:r>
                  <a:rPr lang="en-IN"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&gt;&gt;&gt; </a:t>
                </a:r>
                <a:r>
                  <a:rPr lang="en-IN"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srdd.registerTempTable</a:t>
                </a:r>
                <a:r>
                  <a:rPr lang="en-IN"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t>
                </a:r>
              </a:p>
            </p:txBody>
          </p:sp>
          <p:sp>
            <p:nvSpPr>
              <p:cNvPr id="18" name="Google Shape;275;p7">
                <a:extLst>
                  <a:ext uri="{FF2B5EF4-FFF2-40B4-BE49-F238E27FC236}">
                    <a16:creationId xmlns:a16="http://schemas.microsoft.com/office/drawing/2014/main" id="{48D80EF7-3304-4D45-B00C-BBB1EBC1CEAB}"/>
                  </a:ext>
                </a:extLst>
              </p:cNvPr>
              <p:cNvSpPr/>
              <p:nvPr/>
            </p:nvSpPr>
            <p:spPr>
              <a:xfrm>
                <a:off x="3203824" y="2238640"/>
                <a:ext cx="10732081" cy="90210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a:buSzPts val="1400"/>
                </a:pPr>
                <a:endParaRPr lang="en-US" sz="2200" dirty="0">
                  <a:solidFill>
                    <a:srgbClr val="3F3F3F"/>
                  </a:solidFill>
                  <a:latin typeface="Open Sans"/>
                  <a:ea typeface="Open Sans"/>
                  <a:cs typeface="Open Sans"/>
                  <a:sym typeface="Open Sans"/>
                </a:endParaRPr>
              </a:p>
              <a:p>
                <a:pPr>
                  <a:buSzPts val="1400"/>
                </a:pPr>
                <a:r>
                  <a:rPr lang="en-US" sz="2200" dirty="0">
                    <a:solidFill>
                      <a:srgbClr val="3F3F3F"/>
                    </a:solidFill>
                    <a:latin typeface="Open Sans"/>
                    <a:ea typeface="Open Sans"/>
                    <a:cs typeface="Open Sans"/>
                    <a:sym typeface="Open Sans"/>
                  </a:rPr>
                  <a:t>Code Snippet</a:t>
                </a:r>
                <a:r>
                  <a:rPr lang="en-US" sz="2200" b="0" i="0" u="none" strike="noStrike" cap="none" dirty="0">
                    <a:solidFill>
                      <a:srgbClr val="3F3F3F"/>
                    </a:solidFill>
                    <a:latin typeface="Open Sans"/>
                    <a:ea typeface="Open Sans"/>
                    <a:cs typeface="Open Sans"/>
                    <a:sym typeface="Open Sans"/>
                  </a:rPr>
                  <a:t>: </a:t>
                </a:r>
                <a:endParaRPr lang="en-US" sz="2200" b="0" i="0" u="none" strike="noStrike" cap="none" dirty="0">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Arial"/>
                  <a:ea typeface="Arial"/>
                  <a:cs typeface="Arial"/>
                  <a:sym typeface="Arial"/>
                </a:endParaRPr>
              </a:p>
            </p:txBody>
          </p:sp>
          <p:sp>
            <p:nvSpPr>
              <p:cNvPr id="19" name="Google Shape;276;p7">
                <a:extLst>
                  <a:ext uri="{FF2B5EF4-FFF2-40B4-BE49-F238E27FC236}">
                    <a16:creationId xmlns:a16="http://schemas.microsoft.com/office/drawing/2014/main" id="{FAD69081-CBB3-4706-BFAC-A3072E7718BF}"/>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16" name="Google Shape;277;p7">
              <a:extLst>
                <a:ext uri="{FF2B5EF4-FFF2-40B4-BE49-F238E27FC236}">
                  <a16:creationId xmlns:a16="http://schemas.microsoft.com/office/drawing/2014/main" id="{6A778DA2-4ADC-4F7E-B598-9F4FF0276AF9}"/>
                </a:ext>
              </a:extLst>
            </p:cNvPr>
            <p:cNvSpPr txBox="1"/>
            <p:nvPr/>
          </p:nvSpPr>
          <p:spPr>
            <a:xfrm>
              <a:off x="2557677" y="4664374"/>
              <a:ext cx="14366160" cy="3114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20" name="Google Shape;928;p5">
            <a:extLst>
              <a:ext uri="{FF2B5EF4-FFF2-40B4-BE49-F238E27FC236}">
                <a16:creationId xmlns:a16="http://schemas.microsoft.com/office/drawing/2014/main" id="{00CABA42-E424-4CB7-9EC8-D7CA409AD4C4}"/>
              </a:ext>
            </a:extLst>
          </p:cNvPr>
          <p:cNvPicPr preferRelativeResize="0"/>
          <p:nvPr/>
        </p:nvPicPr>
        <p:blipFill rotWithShape="1">
          <a:blip r:embed="rId2">
            <a:alphaModFix/>
          </a:blip>
          <a:srcRect/>
          <a:stretch/>
        </p:blipFill>
        <p:spPr>
          <a:xfrm>
            <a:off x="4020394" y="724207"/>
            <a:ext cx="8215211" cy="521025"/>
          </a:xfrm>
          <a:prstGeom prst="rect">
            <a:avLst/>
          </a:prstGeom>
          <a:noFill/>
          <a:ln>
            <a:noFill/>
          </a:ln>
        </p:spPr>
      </p:pic>
    </p:spTree>
    <p:extLst>
      <p:ext uri="{BB962C8B-B14F-4D97-AF65-F5344CB8AC3E}">
        <p14:creationId xmlns:p14="http://schemas.microsoft.com/office/powerpoint/2010/main" val="4174597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E09C49-9B61-4115-BA32-70609BD1C5DC}"/>
              </a:ext>
            </a:extLst>
          </p:cNvPr>
          <p:cNvSpPr>
            <a:spLocks noGrp="1"/>
          </p:cNvSpPr>
          <p:nvPr>
            <p:ph type="body" idx="1"/>
          </p:nvPr>
        </p:nvSpPr>
        <p:spPr/>
        <p:txBody>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User-Defined Functions </a:t>
            </a:r>
            <a:endParaRPr lang="en-IN" dirty="0"/>
          </a:p>
        </p:txBody>
      </p:sp>
    </p:spTree>
    <p:extLst>
      <p:ext uri="{BB962C8B-B14F-4D97-AF65-F5344CB8AC3E}">
        <p14:creationId xmlns:p14="http://schemas.microsoft.com/office/powerpoint/2010/main" val="4169347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rmAutofit/>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User-Defined Functions </a:t>
            </a:r>
            <a:r>
              <a:rPr lang="en-IN" sz="2800" dirty="0">
                <a:latin typeface="Open Sans" panose="020B0606030504020204" pitchFamily="34" charset="0"/>
                <a:ea typeface="Open Sans" panose="020B0606030504020204" pitchFamily="34" charset="0"/>
                <a:cs typeface="Open Sans" panose="020B0606030504020204" pitchFamily="34" charset="0"/>
              </a:rPr>
              <a:t>(</a:t>
            </a:r>
            <a:r>
              <a:rPr lang="en-IN" sz="2800" b="1" dirty="0">
                <a:latin typeface="Open Sans" panose="020B0606030504020204" pitchFamily="34" charset="0"/>
                <a:ea typeface="Open Sans" panose="020B0606030504020204" pitchFamily="34" charset="0"/>
                <a:cs typeface="Open Sans" panose="020B0606030504020204" pitchFamily="34" charset="0"/>
              </a:rPr>
              <a:t>UDFs)</a:t>
            </a:r>
            <a:endParaRPr lang="en-IN" sz="2800" dirty="0"/>
          </a:p>
        </p:txBody>
      </p:sp>
      <p:sp>
        <p:nvSpPr>
          <p:cNvPr id="4" name="Freeform 11">
            <a:extLst>
              <a:ext uri="{FF2B5EF4-FFF2-40B4-BE49-F238E27FC236}">
                <a16:creationId xmlns:a16="http://schemas.microsoft.com/office/drawing/2014/main" id="{D62997AD-5D54-4FF2-AD78-9388B0DAAB41}"/>
              </a:ext>
            </a:extLst>
          </p:cNvPr>
          <p:cNvSpPr>
            <a:spLocks noEditPoints="1"/>
          </p:cNvSpPr>
          <p:nvPr/>
        </p:nvSpPr>
        <p:spPr bwMode="auto">
          <a:xfrm>
            <a:off x="6176703" y="2966020"/>
            <a:ext cx="4049890" cy="4047067"/>
          </a:xfrm>
          <a:custGeom>
            <a:avLst/>
            <a:gdLst>
              <a:gd name="T0" fmla="*/ 680 w 1360"/>
              <a:gd name="T1" fmla="*/ 0 h 1360"/>
              <a:gd name="T2" fmla="*/ 0 w 1360"/>
              <a:gd name="T3" fmla="*/ 680 h 1360"/>
              <a:gd name="T4" fmla="*/ 680 w 1360"/>
              <a:gd name="T5" fmla="*/ 1360 h 1360"/>
              <a:gd name="T6" fmla="*/ 1360 w 1360"/>
              <a:gd name="T7" fmla="*/ 680 h 1360"/>
              <a:gd name="T8" fmla="*/ 680 w 1360"/>
              <a:gd name="T9" fmla="*/ 0 h 1360"/>
              <a:gd name="T10" fmla="*/ 680 w 1360"/>
              <a:gd name="T11" fmla="*/ 1278 h 1360"/>
              <a:gd name="T12" fmla="*/ 82 w 1360"/>
              <a:gd name="T13" fmla="*/ 680 h 1360"/>
              <a:gd name="T14" fmla="*/ 680 w 1360"/>
              <a:gd name="T15" fmla="*/ 82 h 1360"/>
              <a:gd name="T16" fmla="*/ 1278 w 1360"/>
              <a:gd name="T17" fmla="*/ 680 h 1360"/>
              <a:gd name="T18" fmla="*/ 680 w 1360"/>
              <a:gd name="T19" fmla="*/ 1278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0" h="136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chemeClr val="tx2">
              <a:lumMod val="90000"/>
              <a:lumOff val="10000"/>
            </a:schemeClr>
          </a:solidFill>
          <a:ln w="4" cap="flat">
            <a:noFill/>
            <a:prstDash val="solid"/>
            <a:miter lim="800000"/>
            <a:headEnd/>
            <a:tailEnd/>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5" name="Freeform 13">
            <a:extLst>
              <a:ext uri="{FF2B5EF4-FFF2-40B4-BE49-F238E27FC236}">
                <a16:creationId xmlns:a16="http://schemas.microsoft.com/office/drawing/2014/main" id="{BB148D07-1F2D-4F16-987E-70300C651ED3}"/>
              </a:ext>
            </a:extLst>
          </p:cNvPr>
          <p:cNvSpPr>
            <a:spLocks/>
          </p:cNvSpPr>
          <p:nvPr/>
        </p:nvSpPr>
        <p:spPr bwMode="auto">
          <a:xfrm>
            <a:off x="6611325" y="3400642"/>
            <a:ext cx="485422" cy="485422"/>
          </a:xfrm>
          <a:custGeom>
            <a:avLst/>
            <a:gdLst>
              <a:gd name="T0" fmla="*/ 134 w 163"/>
              <a:gd name="T1" fmla="*/ 29 h 163"/>
              <a:gd name="T2" fmla="*/ 134 w 163"/>
              <a:gd name="T3" fmla="*/ 134 h 163"/>
              <a:gd name="T4" fmla="*/ 29 w 163"/>
              <a:gd name="T5" fmla="*/ 134 h 163"/>
              <a:gd name="T6" fmla="*/ 29 w 163"/>
              <a:gd name="T7" fmla="*/ 29 h 163"/>
              <a:gd name="T8" fmla="*/ 134 w 163"/>
              <a:gd name="T9" fmla="*/ 29 h 163"/>
            </a:gdLst>
            <a:ahLst/>
            <a:cxnLst>
              <a:cxn ang="0">
                <a:pos x="T0" y="T1"/>
              </a:cxn>
              <a:cxn ang="0">
                <a:pos x="T2" y="T3"/>
              </a:cxn>
              <a:cxn ang="0">
                <a:pos x="T4" y="T5"/>
              </a:cxn>
              <a:cxn ang="0">
                <a:pos x="T6" y="T7"/>
              </a:cxn>
              <a:cxn ang="0">
                <a:pos x="T8" y="T9"/>
              </a:cxn>
            </a:cxnLst>
            <a:rect l="0" t="0" r="r" b="b"/>
            <a:pathLst>
              <a:path w="163" h="163">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chemeClr val="accent1"/>
          </a:solidFill>
          <a:ln w="28575">
            <a:solidFill>
              <a:schemeClr val="accent1">
                <a:lumMod val="20000"/>
                <a:lumOff val="80000"/>
              </a:schemeClr>
            </a:solid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6" name="Freeform 14">
            <a:extLst>
              <a:ext uri="{FF2B5EF4-FFF2-40B4-BE49-F238E27FC236}">
                <a16:creationId xmlns:a16="http://schemas.microsoft.com/office/drawing/2014/main" id="{C83C7511-8052-446B-942F-D51286FF82B6}"/>
              </a:ext>
            </a:extLst>
          </p:cNvPr>
          <p:cNvSpPr>
            <a:spLocks/>
          </p:cNvSpPr>
          <p:nvPr/>
        </p:nvSpPr>
        <p:spPr bwMode="auto">
          <a:xfrm>
            <a:off x="6611325" y="6093042"/>
            <a:ext cx="485422" cy="485422"/>
          </a:xfrm>
          <a:custGeom>
            <a:avLst/>
            <a:gdLst>
              <a:gd name="T0" fmla="*/ 29 w 163"/>
              <a:gd name="T1" fmla="*/ 29 h 163"/>
              <a:gd name="T2" fmla="*/ 134 w 163"/>
              <a:gd name="T3" fmla="*/ 29 h 163"/>
              <a:gd name="T4" fmla="*/ 134 w 163"/>
              <a:gd name="T5" fmla="*/ 134 h 163"/>
              <a:gd name="T6" fmla="*/ 29 w 163"/>
              <a:gd name="T7" fmla="*/ 134 h 163"/>
              <a:gd name="T8" fmla="*/ 29 w 163"/>
              <a:gd name="T9" fmla="*/ 29 h 163"/>
            </a:gdLst>
            <a:ahLst/>
            <a:cxnLst>
              <a:cxn ang="0">
                <a:pos x="T0" y="T1"/>
              </a:cxn>
              <a:cxn ang="0">
                <a:pos x="T2" y="T3"/>
              </a:cxn>
              <a:cxn ang="0">
                <a:pos x="T4" y="T5"/>
              </a:cxn>
              <a:cxn ang="0">
                <a:pos x="T6" y="T7"/>
              </a:cxn>
              <a:cxn ang="0">
                <a:pos x="T8" y="T9"/>
              </a:cxn>
            </a:cxnLst>
            <a:rect l="0" t="0" r="r" b="b"/>
            <a:pathLst>
              <a:path w="163" h="163">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chemeClr val="accent4"/>
          </a:solidFill>
          <a:ln w="28575">
            <a:solidFill>
              <a:schemeClr val="accent4">
                <a:lumMod val="20000"/>
                <a:lumOff val="80000"/>
              </a:schemeClr>
            </a:solid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7" name="Freeform 16">
            <a:extLst>
              <a:ext uri="{FF2B5EF4-FFF2-40B4-BE49-F238E27FC236}">
                <a16:creationId xmlns:a16="http://schemas.microsoft.com/office/drawing/2014/main" id="{33975F53-8536-4EC2-8A06-23E8D5BDDDFC}"/>
              </a:ext>
            </a:extLst>
          </p:cNvPr>
          <p:cNvSpPr>
            <a:spLocks/>
          </p:cNvSpPr>
          <p:nvPr/>
        </p:nvSpPr>
        <p:spPr bwMode="auto">
          <a:xfrm>
            <a:off x="9306546" y="6093042"/>
            <a:ext cx="485422" cy="485422"/>
          </a:xfrm>
          <a:custGeom>
            <a:avLst/>
            <a:gdLst>
              <a:gd name="T0" fmla="*/ 29 w 163"/>
              <a:gd name="T1" fmla="*/ 134 h 163"/>
              <a:gd name="T2" fmla="*/ 29 w 163"/>
              <a:gd name="T3" fmla="*/ 29 h 163"/>
              <a:gd name="T4" fmla="*/ 134 w 163"/>
              <a:gd name="T5" fmla="*/ 29 h 163"/>
              <a:gd name="T6" fmla="*/ 134 w 163"/>
              <a:gd name="T7" fmla="*/ 134 h 163"/>
              <a:gd name="T8" fmla="*/ 29 w 163"/>
              <a:gd name="T9" fmla="*/ 134 h 163"/>
            </a:gdLst>
            <a:ahLst/>
            <a:cxnLst>
              <a:cxn ang="0">
                <a:pos x="T0" y="T1"/>
              </a:cxn>
              <a:cxn ang="0">
                <a:pos x="T2" y="T3"/>
              </a:cxn>
              <a:cxn ang="0">
                <a:pos x="T4" y="T5"/>
              </a:cxn>
              <a:cxn ang="0">
                <a:pos x="T6" y="T7"/>
              </a:cxn>
              <a:cxn ang="0">
                <a:pos x="T8" y="T9"/>
              </a:cxn>
            </a:cxnLst>
            <a:rect l="0" t="0" r="r" b="b"/>
            <a:pathLst>
              <a:path w="163" h="163">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chemeClr val="accent3"/>
          </a:solidFill>
          <a:ln w="28575">
            <a:solidFill>
              <a:schemeClr val="accent3">
                <a:lumMod val="20000"/>
                <a:lumOff val="80000"/>
              </a:schemeClr>
            </a:solid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8" name="Freeform 17">
            <a:extLst>
              <a:ext uri="{FF2B5EF4-FFF2-40B4-BE49-F238E27FC236}">
                <a16:creationId xmlns:a16="http://schemas.microsoft.com/office/drawing/2014/main" id="{6CB1D504-A061-4DA2-95E9-AE0A51E7FCBC}"/>
              </a:ext>
            </a:extLst>
          </p:cNvPr>
          <p:cNvSpPr>
            <a:spLocks/>
          </p:cNvSpPr>
          <p:nvPr/>
        </p:nvSpPr>
        <p:spPr bwMode="auto">
          <a:xfrm>
            <a:off x="9306546" y="3400642"/>
            <a:ext cx="485422" cy="485422"/>
          </a:xfrm>
          <a:custGeom>
            <a:avLst/>
            <a:gdLst>
              <a:gd name="T0" fmla="*/ 134 w 163"/>
              <a:gd name="T1" fmla="*/ 134 h 163"/>
              <a:gd name="T2" fmla="*/ 29 w 163"/>
              <a:gd name="T3" fmla="*/ 134 h 163"/>
              <a:gd name="T4" fmla="*/ 29 w 163"/>
              <a:gd name="T5" fmla="*/ 29 h 163"/>
              <a:gd name="T6" fmla="*/ 134 w 163"/>
              <a:gd name="T7" fmla="*/ 29 h 163"/>
              <a:gd name="T8" fmla="*/ 134 w 163"/>
              <a:gd name="T9" fmla="*/ 134 h 163"/>
            </a:gdLst>
            <a:ahLst/>
            <a:cxnLst>
              <a:cxn ang="0">
                <a:pos x="T0" y="T1"/>
              </a:cxn>
              <a:cxn ang="0">
                <a:pos x="T2" y="T3"/>
              </a:cxn>
              <a:cxn ang="0">
                <a:pos x="T4" y="T5"/>
              </a:cxn>
              <a:cxn ang="0">
                <a:pos x="T6" y="T7"/>
              </a:cxn>
              <a:cxn ang="0">
                <a:pos x="T8" y="T9"/>
              </a:cxn>
            </a:cxnLst>
            <a:rect l="0" t="0" r="r" b="b"/>
            <a:pathLst>
              <a:path w="163" h="163">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chemeClr val="accent2"/>
          </a:solidFill>
          <a:ln w="28575">
            <a:solidFill>
              <a:schemeClr val="accent2">
                <a:lumMod val="20000"/>
                <a:lumOff val="80000"/>
              </a:schemeClr>
            </a:solid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44494E"/>
              </a:solidFill>
            </a:endParaRPr>
          </a:p>
        </p:txBody>
      </p:sp>
      <p:sp>
        <p:nvSpPr>
          <p:cNvPr id="9" name="Freeform 10">
            <a:extLst>
              <a:ext uri="{FF2B5EF4-FFF2-40B4-BE49-F238E27FC236}">
                <a16:creationId xmlns:a16="http://schemas.microsoft.com/office/drawing/2014/main" id="{C5D5704D-35EA-4277-8D75-A33C02736FF3}"/>
              </a:ext>
            </a:extLst>
          </p:cNvPr>
          <p:cNvSpPr>
            <a:spLocks noChangeAspect="1"/>
          </p:cNvSpPr>
          <p:nvPr/>
        </p:nvSpPr>
        <p:spPr bwMode="auto">
          <a:xfrm>
            <a:off x="5142126" y="2800009"/>
            <a:ext cx="1463040" cy="679275"/>
          </a:xfrm>
          <a:custGeom>
            <a:avLst/>
            <a:gdLst>
              <a:gd name="T0" fmla="*/ 135 w 247"/>
              <a:gd name="T1" fmla="*/ 0 h 115"/>
              <a:gd name="T2" fmla="*/ 217 w 247"/>
              <a:gd name="T3" fmla="*/ 83 h 115"/>
              <a:gd name="T4" fmla="*/ 240 w 247"/>
              <a:gd name="T5" fmla="*/ 83 h 115"/>
              <a:gd name="T6" fmla="*/ 241 w 247"/>
              <a:gd name="T7" fmla="*/ 108 h 115"/>
              <a:gd name="T8" fmla="*/ 217 w 247"/>
              <a:gd name="T9" fmla="*/ 108 h 115"/>
              <a:gd name="T10" fmla="*/ 214 w 247"/>
              <a:gd name="T11" fmla="*/ 87 h 115"/>
              <a:gd name="T12" fmla="*/ 133 w 247"/>
              <a:gd name="T13" fmla="*/ 6 h 115"/>
              <a:gd name="T14" fmla="*/ 0 w 247"/>
              <a:gd name="T15" fmla="*/ 6 h 115"/>
              <a:gd name="T16" fmla="*/ 0 w 247"/>
              <a:gd name="T17" fmla="*/ 0 h 115"/>
              <a:gd name="T18" fmla="*/ 135 w 247"/>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115">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F33B48"/>
              </a:solidFill>
            </a:endParaRPr>
          </a:p>
        </p:txBody>
      </p:sp>
      <p:sp>
        <p:nvSpPr>
          <p:cNvPr id="10" name="Freeform 10">
            <a:extLst>
              <a:ext uri="{FF2B5EF4-FFF2-40B4-BE49-F238E27FC236}">
                <a16:creationId xmlns:a16="http://schemas.microsoft.com/office/drawing/2014/main" id="{2F4F80AF-24AD-43BC-AFCB-2579DBBDEA50}"/>
              </a:ext>
            </a:extLst>
          </p:cNvPr>
          <p:cNvSpPr>
            <a:spLocks noChangeAspect="1"/>
          </p:cNvSpPr>
          <p:nvPr/>
        </p:nvSpPr>
        <p:spPr bwMode="auto">
          <a:xfrm flipH="1">
            <a:off x="9742708" y="2744915"/>
            <a:ext cx="1463040" cy="679275"/>
          </a:xfrm>
          <a:custGeom>
            <a:avLst/>
            <a:gdLst>
              <a:gd name="T0" fmla="*/ 135 w 247"/>
              <a:gd name="T1" fmla="*/ 0 h 115"/>
              <a:gd name="T2" fmla="*/ 217 w 247"/>
              <a:gd name="T3" fmla="*/ 83 h 115"/>
              <a:gd name="T4" fmla="*/ 240 w 247"/>
              <a:gd name="T5" fmla="*/ 83 h 115"/>
              <a:gd name="T6" fmla="*/ 241 w 247"/>
              <a:gd name="T7" fmla="*/ 108 h 115"/>
              <a:gd name="T8" fmla="*/ 217 w 247"/>
              <a:gd name="T9" fmla="*/ 108 h 115"/>
              <a:gd name="T10" fmla="*/ 214 w 247"/>
              <a:gd name="T11" fmla="*/ 87 h 115"/>
              <a:gd name="T12" fmla="*/ 133 w 247"/>
              <a:gd name="T13" fmla="*/ 6 h 115"/>
              <a:gd name="T14" fmla="*/ 0 w 247"/>
              <a:gd name="T15" fmla="*/ 6 h 115"/>
              <a:gd name="T16" fmla="*/ 0 w 247"/>
              <a:gd name="T17" fmla="*/ 0 h 115"/>
              <a:gd name="T18" fmla="*/ 135 w 247"/>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115">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a:effectLst/>
        </p:spPr>
        <p:txBody>
          <a:bodyPr vert="horz" wrap="square" lIns="162560" tIns="81280" rIns="162560" bIns="81280" numCol="1" anchor="t" anchorCtr="0" compatLnSpc="1">
            <a:prstTxWarp prst="textNoShape">
              <a:avLst/>
            </a:prstTxWarp>
          </a:bodyPr>
          <a:lstStyle/>
          <a:p>
            <a:pPr defTabSz="1625620"/>
            <a:endParaRPr lang="en-US" sz="3200" dirty="0">
              <a:solidFill>
                <a:srgbClr val="F33B48"/>
              </a:solidFill>
            </a:endParaRPr>
          </a:p>
        </p:txBody>
      </p:sp>
      <p:sp>
        <p:nvSpPr>
          <p:cNvPr id="11" name="Freeform 10">
            <a:extLst>
              <a:ext uri="{FF2B5EF4-FFF2-40B4-BE49-F238E27FC236}">
                <a16:creationId xmlns:a16="http://schemas.microsoft.com/office/drawing/2014/main" id="{597C070D-BDD9-4283-96CF-E1010FD43E5E}"/>
              </a:ext>
            </a:extLst>
          </p:cNvPr>
          <p:cNvSpPr>
            <a:spLocks noChangeAspect="1"/>
          </p:cNvSpPr>
          <p:nvPr/>
        </p:nvSpPr>
        <p:spPr bwMode="auto">
          <a:xfrm flipV="1">
            <a:off x="5191387" y="6695438"/>
            <a:ext cx="1463040" cy="679275"/>
          </a:xfrm>
          <a:custGeom>
            <a:avLst/>
            <a:gdLst>
              <a:gd name="T0" fmla="*/ 135 w 247"/>
              <a:gd name="T1" fmla="*/ 0 h 115"/>
              <a:gd name="T2" fmla="*/ 217 w 247"/>
              <a:gd name="T3" fmla="*/ 83 h 115"/>
              <a:gd name="T4" fmla="*/ 240 w 247"/>
              <a:gd name="T5" fmla="*/ 83 h 115"/>
              <a:gd name="T6" fmla="*/ 241 w 247"/>
              <a:gd name="T7" fmla="*/ 108 h 115"/>
              <a:gd name="T8" fmla="*/ 217 w 247"/>
              <a:gd name="T9" fmla="*/ 108 h 115"/>
              <a:gd name="T10" fmla="*/ 214 w 247"/>
              <a:gd name="T11" fmla="*/ 87 h 115"/>
              <a:gd name="T12" fmla="*/ 133 w 247"/>
              <a:gd name="T13" fmla="*/ 6 h 115"/>
              <a:gd name="T14" fmla="*/ 0 w 247"/>
              <a:gd name="T15" fmla="*/ 6 h 115"/>
              <a:gd name="T16" fmla="*/ 0 w 247"/>
              <a:gd name="T17" fmla="*/ 0 h 115"/>
              <a:gd name="T18" fmla="*/ 135 w 247"/>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115">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4"/>
          </a:solidFill>
          <a:ln>
            <a:noFill/>
          </a:ln>
        </p:spPr>
        <p:txBody>
          <a:bodyPr vert="horz" wrap="square" lIns="162560" tIns="81280" rIns="162560" bIns="81280" numCol="1" anchor="t" anchorCtr="0" compatLnSpc="1">
            <a:prstTxWarp prst="textNoShape">
              <a:avLst/>
            </a:prstTxWarp>
          </a:bodyPr>
          <a:lstStyle/>
          <a:p>
            <a:pPr defTabSz="1625620"/>
            <a:endParaRPr lang="en-US" sz="3200" dirty="0">
              <a:solidFill>
                <a:srgbClr val="F33B48"/>
              </a:solidFill>
            </a:endParaRPr>
          </a:p>
        </p:txBody>
      </p:sp>
      <p:sp>
        <p:nvSpPr>
          <p:cNvPr id="12" name="Freeform 10">
            <a:extLst>
              <a:ext uri="{FF2B5EF4-FFF2-40B4-BE49-F238E27FC236}">
                <a16:creationId xmlns:a16="http://schemas.microsoft.com/office/drawing/2014/main" id="{E45A02CD-1944-4556-9764-556AFE55482C}"/>
              </a:ext>
            </a:extLst>
          </p:cNvPr>
          <p:cNvSpPr>
            <a:spLocks noChangeAspect="1"/>
          </p:cNvSpPr>
          <p:nvPr/>
        </p:nvSpPr>
        <p:spPr bwMode="auto">
          <a:xfrm flipH="1" flipV="1">
            <a:off x="9742708" y="6554915"/>
            <a:ext cx="1463040" cy="679275"/>
          </a:xfrm>
          <a:custGeom>
            <a:avLst/>
            <a:gdLst>
              <a:gd name="T0" fmla="*/ 135 w 247"/>
              <a:gd name="T1" fmla="*/ 0 h 115"/>
              <a:gd name="T2" fmla="*/ 217 w 247"/>
              <a:gd name="T3" fmla="*/ 83 h 115"/>
              <a:gd name="T4" fmla="*/ 240 w 247"/>
              <a:gd name="T5" fmla="*/ 83 h 115"/>
              <a:gd name="T6" fmla="*/ 241 w 247"/>
              <a:gd name="T7" fmla="*/ 108 h 115"/>
              <a:gd name="T8" fmla="*/ 217 w 247"/>
              <a:gd name="T9" fmla="*/ 108 h 115"/>
              <a:gd name="T10" fmla="*/ 214 w 247"/>
              <a:gd name="T11" fmla="*/ 87 h 115"/>
              <a:gd name="T12" fmla="*/ 133 w 247"/>
              <a:gd name="T13" fmla="*/ 6 h 115"/>
              <a:gd name="T14" fmla="*/ 0 w 247"/>
              <a:gd name="T15" fmla="*/ 6 h 115"/>
              <a:gd name="T16" fmla="*/ 0 w 247"/>
              <a:gd name="T17" fmla="*/ 0 h 115"/>
              <a:gd name="T18" fmla="*/ 135 w 247"/>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115">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3"/>
          </a:solidFill>
          <a:ln>
            <a:noFill/>
          </a:ln>
          <a:effectLst/>
        </p:spPr>
        <p:txBody>
          <a:bodyPr vert="horz" wrap="square" lIns="162560" tIns="81280" rIns="162560" bIns="81280" numCol="1" anchor="t" anchorCtr="0" compatLnSpc="1">
            <a:prstTxWarp prst="textNoShape">
              <a:avLst/>
            </a:prstTxWarp>
          </a:bodyPr>
          <a:lstStyle/>
          <a:p>
            <a:pPr defTabSz="1625620"/>
            <a:endParaRPr lang="en-US" sz="3200" dirty="0">
              <a:solidFill>
                <a:srgbClr val="F33B48"/>
              </a:solidFill>
            </a:endParaRPr>
          </a:p>
        </p:txBody>
      </p:sp>
      <p:sp>
        <p:nvSpPr>
          <p:cNvPr id="13" name="TextBox 12">
            <a:extLst>
              <a:ext uri="{FF2B5EF4-FFF2-40B4-BE49-F238E27FC236}">
                <a16:creationId xmlns:a16="http://schemas.microsoft.com/office/drawing/2014/main" id="{0BD42C15-A4A2-4725-91BC-D5AA5964B7BC}"/>
              </a:ext>
            </a:extLst>
          </p:cNvPr>
          <p:cNvSpPr txBox="1"/>
          <p:nvPr/>
        </p:nvSpPr>
        <p:spPr>
          <a:xfrm>
            <a:off x="11379201" y="2170398"/>
            <a:ext cx="3863995" cy="769441"/>
          </a:xfrm>
          <a:prstGeom prst="rect">
            <a:avLst/>
          </a:prstGeom>
          <a:noFill/>
        </p:spPr>
        <p:txBody>
          <a:bodyPr wrap="square" numCol="1" spcCol="640080" rtlCol="0">
            <a:spAutoFit/>
          </a:bodyPr>
          <a:lstStyle/>
          <a:p>
            <a:pPr defTabSz="1625620"/>
            <a:r>
              <a:rPr lang="en-US" sz="2200" dirty="0">
                <a:solidFill>
                  <a:srgbClr val="44494E"/>
                </a:solidFill>
                <a:latin typeface="Open Sans" panose="020B0606030504020204" pitchFamily="34" charset="0"/>
                <a:ea typeface="Open Sans" panose="020B0606030504020204" pitchFamily="34" charset="0"/>
                <a:cs typeface="Open Sans" panose="020B0606030504020204" pitchFamily="34" charset="0"/>
              </a:rPr>
              <a:t>Well-created UDFs avoid performance issues</a:t>
            </a:r>
          </a:p>
        </p:txBody>
      </p:sp>
      <p:sp>
        <p:nvSpPr>
          <p:cNvPr id="14" name="TextBox 13">
            <a:extLst>
              <a:ext uri="{FF2B5EF4-FFF2-40B4-BE49-F238E27FC236}">
                <a16:creationId xmlns:a16="http://schemas.microsoft.com/office/drawing/2014/main" id="{509B3AAB-07D4-4502-95C9-8937EA869717}"/>
              </a:ext>
            </a:extLst>
          </p:cNvPr>
          <p:cNvSpPr txBox="1"/>
          <p:nvPr/>
        </p:nvSpPr>
        <p:spPr>
          <a:xfrm>
            <a:off x="11379201" y="6634020"/>
            <a:ext cx="3863995" cy="769441"/>
          </a:xfrm>
          <a:prstGeom prst="rect">
            <a:avLst/>
          </a:prstGeom>
          <a:noFill/>
        </p:spPr>
        <p:txBody>
          <a:bodyPr wrap="square" numCol="1" spcCol="640080" rtlCol="0">
            <a:spAutoFit/>
          </a:bodyPr>
          <a:lstStyle/>
          <a:p>
            <a:pPr defTabSz="1625620"/>
            <a:r>
              <a:rPr lang="en-US" sz="2200" dirty="0">
                <a:solidFill>
                  <a:srgbClr val="44494E"/>
                </a:solidFill>
                <a:latin typeface="Open Sans" panose="020B0606030504020204" pitchFamily="34" charset="0"/>
                <a:ea typeface="Open Sans" panose="020B0606030504020204" pitchFamily="34" charset="0"/>
                <a:cs typeface="Open Sans" panose="020B0606030504020204" pitchFamily="34" charset="0"/>
              </a:rPr>
              <a:t>Supports existing Apache Hive User-Defined functions</a:t>
            </a:r>
          </a:p>
        </p:txBody>
      </p:sp>
      <p:sp>
        <p:nvSpPr>
          <p:cNvPr id="15" name="TextBox 14">
            <a:extLst>
              <a:ext uri="{FF2B5EF4-FFF2-40B4-BE49-F238E27FC236}">
                <a16:creationId xmlns:a16="http://schemas.microsoft.com/office/drawing/2014/main" id="{4FE701C0-E107-407C-BFF2-B0706E4FC60E}"/>
              </a:ext>
            </a:extLst>
          </p:cNvPr>
          <p:cNvSpPr txBox="1"/>
          <p:nvPr/>
        </p:nvSpPr>
        <p:spPr>
          <a:xfrm>
            <a:off x="1083734" y="2275157"/>
            <a:ext cx="3863995" cy="1107996"/>
          </a:xfrm>
          <a:prstGeom prst="rect">
            <a:avLst/>
          </a:prstGeom>
          <a:noFill/>
        </p:spPr>
        <p:txBody>
          <a:bodyPr wrap="square" numCol="1" spcCol="640080" rtlCol="0">
            <a:spAutoFit/>
          </a:bodyPr>
          <a:lstStyle/>
          <a:p>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Allows to register a custom function and use the same within SQL</a:t>
            </a:r>
            <a:endParaRPr lang="en-US" sz="2200" dirty="0">
              <a:solidFill>
                <a:srgbClr val="44494E"/>
              </a:solidFill>
            </a:endParaRPr>
          </a:p>
        </p:txBody>
      </p:sp>
      <p:sp>
        <p:nvSpPr>
          <p:cNvPr id="16" name="TextBox 15">
            <a:extLst>
              <a:ext uri="{FF2B5EF4-FFF2-40B4-BE49-F238E27FC236}">
                <a16:creationId xmlns:a16="http://schemas.microsoft.com/office/drawing/2014/main" id="{BF6144A2-C7EF-4CBB-A090-06AAFB7D3E33}"/>
              </a:ext>
            </a:extLst>
          </p:cNvPr>
          <p:cNvSpPr txBox="1"/>
          <p:nvPr/>
        </p:nvSpPr>
        <p:spPr>
          <a:xfrm>
            <a:off x="1083734" y="6738779"/>
            <a:ext cx="3863995" cy="1446550"/>
          </a:xfrm>
          <a:prstGeom prst="rect">
            <a:avLst/>
          </a:prstGeom>
          <a:noFill/>
        </p:spPr>
        <p:txBody>
          <a:bodyPr wrap="square" numCol="1" spcCol="640080" rtlCol="0">
            <a:spAutoFit/>
          </a:bodyPr>
          <a:lstStyle/>
          <a:p>
            <a:pPr defTabSz="1625620"/>
            <a:r>
              <a:rPr lang="en-US" sz="2200" dirty="0">
                <a:solidFill>
                  <a:srgbClr val="44494E"/>
                </a:solidFill>
                <a:latin typeface="Open Sans" panose="020B0606030504020204" pitchFamily="34" charset="0"/>
                <a:ea typeface="Open Sans" panose="020B0606030504020204" pitchFamily="34" charset="0"/>
                <a:cs typeface="Open Sans" panose="020B0606030504020204" pitchFamily="34" charset="0"/>
              </a:rPr>
              <a:t>Provides advanced functionality that is not present in the in-built functions</a:t>
            </a:r>
          </a:p>
        </p:txBody>
      </p:sp>
      <p:sp>
        <p:nvSpPr>
          <p:cNvPr id="17" name="TextBox 16">
            <a:extLst>
              <a:ext uri="{FF2B5EF4-FFF2-40B4-BE49-F238E27FC236}">
                <a16:creationId xmlns:a16="http://schemas.microsoft.com/office/drawing/2014/main" id="{832D8E0C-1A09-444E-B766-DC94AF50A303}"/>
              </a:ext>
            </a:extLst>
          </p:cNvPr>
          <p:cNvSpPr txBox="1"/>
          <p:nvPr/>
        </p:nvSpPr>
        <p:spPr>
          <a:xfrm>
            <a:off x="6731972" y="4488496"/>
            <a:ext cx="3129846" cy="769441"/>
          </a:xfrm>
          <a:prstGeom prst="rect">
            <a:avLst/>
          </a:prstGeom>
          <a:noFill/>
        </p:spPr>
        <p:txBody>
          <a:bodyPr wrap="square" rtlCol="0">
            <a:spAutoFit/>
          </a:bodyPr>
          <a:lstStyle/>
          <a:p>
            <a:pPr algn="ctr"/>
            <a:r>
              <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User-Defined Functions</a:t>
            </a:r>
            <a:endParaRPr lang="en-IN" sz="2200" b="1" dirty="0">
              <a:solidFill>
                <a:schemeClr val="tx1">
                  <a:lumMod val="75000"/>
                  <a:lumOff val="25000"/>
                </a:schemeClr>
              </a:solidFill>
            </a:endParaRPr>
          </a:p>
        </p:txBody>
      </p:sp>
      <p:pic>
        <p:nvPicPr>
          <p:cNvPr id="18" name="Google Shape;928;p5">
            <a:extLst>
              <a:ext uri="{FF2B5EF4-FFF2-40B4-BE49-F238E27FC236}">
                <a16:creationId xmlns:a16="http://schemas.microsoft.com/office/drawing/2014/main" id="{D0D7F596-2A39-452C-BE8E-CF9CADA00433}"/>
              </a:ext>
            </a:extLst>
          </p:cNvPr>
          <p:cNvPicPr preferRelativeResize="0"/>
          <p:nvPr/>
        </p:nvPicPr>
        <p:blipFill rotWithShape="1">
          <a:blip r:embed="rId3">
            <a:alphaModFix/>
          </a:blip>
          <a:srcRect/>
          <a:stretch/>
        </p:blipFill>
        <p:spPr>
          <a:xfrm>
            <a:off x="4509299" y="724207"/>
            <a:ext cx="7237401" cy="521025"/>
          </a:xfrm>
          <a:prstGeom prst="rect">
            <a:avLst/>
          </a:prstGeom>
          <a:noFill/>
          <a:ln>
            <a:noFill/>
          </a:ln>
        </p:spPr>
      </p:pic>
    </p:spTree>
    <p:extLst>
      <p:ext uri="{BB962C8B-B14F-4D97-AF65-F5344CB8AC3E}">
        <p14:creationId xmlns:p14="http://schemas.microsoft.com/office/powerpoint/2010/main" val="3348225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rmAutofit/>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Registering a function as UDF</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629;p46">
            <a:extLst>
              <a:ext uri="{FF2B5EF4-FFF2-40B4-BE49-F238E27FC236}">
                <a16:creationId xmlns:a16="http://schemas.microsoft.com/office/drawing/2014/main" id="{33436139-F2E6-4CDE-85F9-17DD9DC040FF}"/>
              </a:ext>
            </a:extLst>
          </p:cNvPr>
          <p:cNvSpPr>
            <a:spLocks noGrp="1"/>
          </p:cNvSpPr>
          <p:nvPr>
            <p:ph type="body" idx="1"/>
          </p:nvPr>
        </p:nvSpPr>
        <p:spPr>
          <a:xfrm>
            <a:off x="2167088" y="2134860"/>
            <a:ext cx="5795187" cy="919161"/>
          </a:xfrm>
          <a:prstGeom prst="roundRect">
            <a:avLst>
              <a:gd name="adj" fmla="val 13701"/>
            </a:avLst>
          </a:prstGeom>
          <a:solidFill>
            <a:srgbClr val="EDC37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Create a function to convert a string </a:t>
            </a:r>
            <a:r>
              <a:rPr lang="en-US" sz="2200" dirty="0">
                <a:solidFill>
                  <a:srgbClr val="3F3F3F"/>
                </a:solidFill>
                <a:latin typeface="Open Sans"/>
                <a:ea typeface="Open Sans"/>
                <a:cs typeface="Open Sans"/>
                <a:sym typeface="Open Sans"/>
              </a:rPr>
              <a:t>to</a:t>
            </a:r>
            <a:r>
              <a:rPr lang="en-US" sz="2200" b="0" i="0" u="none" strike="noStrike" cap="none" dirty="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u</a:t>
            </a:r>
            <a:r>
              <a:rPr lang="en-US" sz="2200" b="0" i="0" u="none" strike="noStrike" cap="none" dirty="0">
                <a:solidFill>
                  <a:srgbClr val="3F3F3F"/>
                </a:solidFill>
                <a:latin typeface="Open Sans"/>
                <a:ea typeface="Open Sans"/>
                <a:cs typeface="Open Sans"/>
                <a:sym typeface="Open Sans"/>
              </a:rPr>
              <a:t>ppercase</a:t>
            </a:r>
          </a:p>
        </p:txBody>
      </p:sp>
      <p:grpSp>
        <p:nvGrpSpPr>
          <p:cNvPr id="6" name="Google Shape;272;p7">
            <a:extLst>
              <a:ext uri="{FF2B5EF4-FFF2-40B4-BE49-F238E27FC236}">
                <a16:creationId xmlns:a16="http://schemas.microsoft.com/office/drawing/2014/main" id="{1C55FA8D-4480-4720-8282-C575C0963B11}"/>
              </a:ext>
            </a:extLst>
          </p:cNvPr>
          <p:cNvGrpSpPr/>
          <p:nvPr/>
        </p:nvGrpSpPr>
        <p:grpSpPr>
          <a:xfrm>
            <a:off x="2358281" y="3626871"/>
            <a:ext cx="5615484" cy="3251190"/>
            <a:chOff x="2348296" y="4111676"/>
            <a:chExt cx="14575541" cy="2350415"/>
          </a:xfrm>
        </p:grpSpPr>
        <p:grpSp>
          <p:nvGrpSpPr>
            <p:cNvPr id="7" name="Google Shape;273;p7">
              <a:extLst>
                <a:ext uri="{FF2B5EF4-FFF2-40B4-BE49-F238E27FC236}">
                  <a16:creationId xmlns:a16="http://schemas.microsoft.com/office/drawing/2014/main" id="{9A1B738D-54B2-4C26-90A6-782F101D27C5}"/>
                </a:ext>
              </a:extLst>
            </p:cNvPr>
            <p:cNvGrpSpPr/>
            <p:nvPr/>
          </p:nvGrpSpPr>
          <p:grpSpPr>
            <a:xfrm>
              <a:off x="2348296" y="4111676"/>
              <a:ext cx="14565659" cy="2350415"/>
              <a:chOff x="3203824" y="2238640"/>
              <a:chExt cx="10732081" cy="4157513"/>
            </a:xfrm>
          </p:grpSpPr>
          <p:sp>
            <p:nvSpPr>
              <p:cNvPr id="9" name="Google Shape;274;p7">
                <a:extLst>
                  <a:ext uri="{FF2B5EF4-FFF2-40B4-BE49-F238E27FC236}">
                    <a16:creationId xmlns:a16="http://schemas.microsoft.com/office/drawing/2014/main" id="{C1662A75-A21E-4B87-875E-51EA91F788BB}"/>
                  </a:ext>
                </a:extLst>
              </p:cNvPr>
              <p:cNvSpPr/>
              <p:nvPr/>
            </p:nvSpPr>
            <p:spPr>
              <a:xfrm>
                <a:off x="3218512" y="3046577"/>
                <a:ext cx="10702700"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def </a:t>
                </a:r>
                <a:r>
                  <a:rPr lang="en-IN" sz="1600" b="0" i="0" u="none" strike="noStrike" cap="none" dirty="0" err="1">
                    <a:solidFill>
                      <a:schemeClr val="bg1"/>
                    </a:solidFill>
                    <a:latin typeface="Courier New" panose="02070309020205020404" pitchFamily="49" charset="0"/>
                    <a:cs typeface="Courier New" panose="02070309020205020404" pitchFamily="49" charset="0"/>
                    <a:sym typeface="Arial"/>
                  </a:rPr>
                  <a:t>to_uppercase</a:t>
                </a: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(str):</a:t>
                </a:r>
              </a:p>
              <a:p>
                <a:pPr marL="0" marR="0" lvl="0" indent="0" algn="l" rtl="0">
                  <a:lnSpc>
                    <a:spcPct val="100000"/>
                  </a:lnSpc>
                  <a:spcBef>
                    <a:spcPts val="0"/>
                  </a:spcBef>
                  <a:spcAft>
                    <a:spcPts val="0"/>
                  </a:spcAft>
                  <a:buClr>
                    <a:srgbClr val="000000"/>
                  </a:buClr>
                  <a:buSzPts val="1400"/>
                  <a:buFont typeface="Arial"/>
                  <a:buNone/>
                </a:pP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    </a:t>
                </a:r>
                <a:r>
                  <a:rPr lang="en-IN" sz="1600" b="0" i="0" u="none" strike="noStrike" cap="none" dirty="0" err="1">
                    <a:solidFill>
                      <a:schemeClr val="bg1"/>
                    </a:solidFill>
                    <a:latin typeface="Courier New" panose="02070309020205020404" pitchFamily="49" charset="0"/>
                    <a:cs typeface="Courier New" panose="02070309020205020404" pitchFamily="49" charset="0"/>
                    <a:sym typeface="Arial"/>
                  </a:rPr>
                  <a:t>resStr</a:t>
                </a: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a:t>
                </a:r>
              </a:p>
              <a:p>
                <a:pPr marL="0" marR="0" lvl="0" indent="0" algn="l" rtl="0">
                  <a:lnSpc>
                    <a:spcPct val="100000"/>
                  </a:lnSpc>
                  <a:spcBef>
                    <a:spcPts val="0"/>
                  </a:spcBef>
                  <a:spcAft>
                    <a:spcPts val="0"/>
                  </a:spcAft>
                  <a:buClr>
                    <a:srgbClr val="000000"/>
                  </a:buClr>
                  <a:buSzPts val="1400"/>
                  <a:buFont typeface="Arial"/>
                  <a:buNone/>
                </a:pP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    </a:t>
                </a:r>
                <a:r>
                  <a:rPr lang="en-IN" sz="1600" b="0" i="0" u="none" strike="noStrike" cap="none" dirty="0" err="1">
                    <a:solidFill>
                      <a:schemeClr val="bg1"/>
                    </a:solidFill>
                    <a:latin typeface="Courier New" panose="02070309020205020404" pitchFamily="49" charset="0"/>
                    <a:cs typeface="Courier New" panose="02070309020205020404" pitchFamily="49" charset="0"/>
                    <a:sym typeface="Arial"/>
                  </a:rPr>
                  <a:t>arr</a:t>
                </a: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 = </a:t>
                </a:r>
                <a:r>
                  <a:rPr lang="en-IN" sz="1600" b="0" i="0" u="none" strike="noStrike" cap="none" dirty="0" err="1">
                    <a:solidFill>
                      <a:schemeClr val="bg1"/>
                    </a:solidFill>
                    <a:latin typeface="Courier New" panose="02070309020205020404" pitchFamily="49" charset="0"/>
                    <a:cs typeface="Courier New" panose="02070309020205020404" pitchFamily="49" charset="0"/>
                    <a:sym typeface="Arial"/>
                  </a:rPr>
                  <a:t>str.split</a:t>
                </a: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 ")</a:t>
                </a:r>
              </a:p>
              <a:p>
                <a:pPr marL="0" marR="0" lvl="0" indent="0" algn="l" rtl="0">
                  <a:lnSpc>
                    <a:spcPct val="100000"/>
                  </a:lnSpc>
                  <a:spcBef>
                    <a:spcPts val="0"/>
                  </a:spcBef>
                  <a:spcAft>
                    <a:spcPts val="0"/>
                  </a:spcAft>
                  <a:buClr>
                    <a:srgbClr val="000000"/>
                  </a:buClr>
                  <a:buSzPts val="1400"/>
                  <a:buFont typeface="Arial"/>
                  <a:buNone/>
                </a:pP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    for x in </a:t>
                </a:r>
                <a:r>
                  <a:rPr lang="en-IN" sz="1600" b="0" i="0" u="none" strike="noStrike" cap="none" dirty="0" err="1">
                    <a:solidFill>
                      <a:schemeClr val="bg1"/>
                    </a:solidFill>
                    <a:latin typeface="Courier New" panose="02070309020205020404" pitchFamily="49" charset="0"/>
                    <a:cs typeface="Courier New" panose="02070309020205020404" pitchFamily="49" charset="0"/>
                    <a:sym typeface="Arial"/>
                  </a:rPr>
                  <a:t>arr</a:t>
                </a: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a:t>
                </a:r>
              </a:p>
              <a:p>
                <a:pPr marL="0" marR="0" lvl="0" indent="0" algn="l" rtl="0">
                  <a:lnSpc>
                    <a:spcPct val="100000"/>
                  </a:lnSpc>
                  <a:spcBef>
                    <a:spcPts val="0"/>
                  </a:spcBef>
                  <a:spcAft>
                    <a:spcPts val="0"/>
                  </a:spcAft>
                  <a:buClr>
                    <a:srgbClr val="000000"/>
                  </a:buClr>
                  <a:buSzPts val="1400"/>
                  <a:buFont typeface="Arial"/>
                  <a:buNone/>
                </a:pP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       </a:t>
                </a:r>
                <a:r>
                  <a:rPr lang="en-IN" sz="1600" b="0" i="0" u="none" strike="noStrike" cap="none" dirty="0" err="1">
                    <a:solidFill>
                      <a:schemeClr val="bg1"/>
                    </a:solidFill>
                    <a:latin typeface="Courier New" panose="02070309020205020404" pitchFamily="49" charset="0"/>
                    <a:cs typeface="Courier New" panose="02070309020205020404" pitchFamily="49" charset="0"/>
                    <a:sym typeface="Arial"/>
                  </a:rPr>
                  <a:t>resStr</a:t>
                </a: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 </a:t>
                </a:r>
                <a:r>
                  <a:rPr lang="en-IN" sz="1600" b="0" i="0" u="none" strike="noStrike" cap="none" dirty="0" err="1">
                    <a:solidFill>
                      <a:schemeClr val="bg1"/>
                    </a:solidFill>
                    <a:latin typeface="Courier New" panose="02070309020205020404" pitchFamily="49" charset="0"/>
                    <a:cs typeface="Courier New" panose="02070309020205020404" pitchFamily="49" charset="0"/>
                    <a:sym typeface="Arial"/>
                  </a:rPr>
                  <a:t>resStr</a:t>
                </a: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 + x[0:1].upper() + x[1:len(x)] + " "</a:t>
                </a:r>
              </a:p>
              <a:p>
                <a:pPr marL="0" marR="0" lvl="0" indent="0" algn="l" rtl="0">
                  <a:lnSpc>
                    <a:spcPct val="100000"/>
                  </a:lnSpc>
                  <a:spcBef>
                    <a:spcPts val="0"/>
                  </a:spcBef>
                  <a:spcAft>
                    <a:spcPts val="0"/>
                  </a:spcAft>
                  <a:buClr>
                    <a:srgbClr val="000000"/>
                  </a:buClr>
                  <a:buSzPts val="1400"/>
                  <a:buFont typeface="Arial"/>
                  <a:buNone/>
                </a:pP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    return </a:t>
                </a:r>
                <a:r>
                  <a:rPr lang="en-IN" sz="1600" b="0" i="0" u="none" strike="noStrike" cap="none" dirty="0" err="1">
                    <a:solidFill>
                      <a:schemeClr val="bg1"/>
                    </a:solidFill>
                    <a:latin typeface="Courier New" panose="02070309020205020404" pitchFamily="49" charset="0"/>
                    <a:cs typeface="Courier New" panose="02070309020205020404" pitchFamily="49" charset="0"/>
                    <a:sym typeface="Arial"/>
                  </a:rPr>
                  <a:t>resStr</a:t>
                </a:r>
                <a:r>
                  <a:rPr lang="en-IN" sz="1600" b="0" i="0" u="none" strike="noStrike" cap="none" dirty="0">
                    <a:solidFill>
                      <a:schemeClr val="bg1"/>
                    </a:solidFill>
                    <a:latin typeface="Courier New" panose="02070309020205020404" pitchFamily="49" charset="0"/>
                    <a:cs typeface="Courier New" panose="02070309020205020404" pitchFamily="49" charset="0"/>
                    <a:sym typeface="Arial"/>
                  </a:rPr>
                  <a:t> </a:t>
                </a:r>
              </a:p>
              <a:p>
                <a:pPr marL="0" marR="0" lvl="0" indent="0" algn="l" rtl="0">
                  <a:lnSpc>
                    <a:spcPct val="100000"/>
                  </a:lnSpc>
                  <a:spcBef>
                    <a:spcPts val="0"/>
                  </a:spcBef>
                  <a:spcAft>
                    <a:spcPts val="0"/>
                  </a:spcAft>
                  <a:buClr>
                    <a:srgbClr val="000000"/>
                  </a:buClr>
                  <a:buSzPts val="1400"/>
                  <a:buFont typeface="Arial"/>
                  <a:buNone/>
                </a:pPr>
                <a:endParaRPr lang="en-IN" sz="1600" b="0" i="0" u="none" strike="noStrike" cap="none" dirty="0">
                  <a:solidFill>
                    <a:schemeClr val="bg1"/>
                  </a:solidFill>
                  <a:latin typeface="Courier New" panose="02070309020205020404" pitchFamily="49" charset="0"/>
                  <a:cs typeface="Courier New" panose="02070309020205020404" pitchFamily="49" charset="0"/>
                  <a:sym typeface="Arial"/>
                </a:endParaRPr>
              </a:p>
            </p:txBody>
          </p:sp>
          <p:sp>
            <p:nvSpPr>
              <p:cNvPr id="10" name="Google Shape;275;p7">
                <a:extLst>
                  <a:ext uri="{FF2B5EF4-FFF2-40B4-BE49-F238E27FC236}">
                    <a16:creationId xmlns:a16="http://schemas.microsoft.com/office/drawing/2014/main" id="{1F45E1DB-D474-4C9D-AEC3-C2B89A0A2B73}"/>
                  </a:ext>
                </a:extLst>
              </p:cNvPr>
              <p:cNvSpPr/>
              <p:nvPr/>
            </p:nvSpPr>
            <p:spPr>
              <a:xfrm>
                <a:off x="3203824" y="2238640"/>
                <a:ext cx="10732081" cy="90210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a:buSzPts val="1400"/>
                </a:pPr>
                <a:endParaRPr lang="en-US" sz="2200" dirty="0">
                  <a:solidFill>
                    <a:srgbClr val="3F3F3F"/>
                  </a:solidFill>
                  <a:latin typeface="Open Sans"/>
                  <a:ea typeface="Open Sans"/>
                  <a:cs typeface="Open Sans"/>
                  <a:sym typeface="Open Sans"/>
                </a:endParaRPr>
              </a:p>
              <a:p>
                <a:pPr>
                  <a:buSzPts val="1400"/>
                </a:pPr>
                <a:r>
                  <a:rPr lang="en-US" sz="2200" dirty="0">
                    <a:solidFill>
                      <a:srgbClr val="3F3F3F"/>
                    </a:solidFill>
                    <a:latin typeface="Open Sans"/>
                    <a:ea typeface="Open Sans"/>
                    <a:cs typeface="Open Sans"/>
                    <a:sym typeface="Open Sans"/>
                  </a:rPr>
                  <a:t>Code Snippet</a:t>
                </a:r>
                <a:r>
                  <a:rPr lang="en-US" sz="2200" b="0" i="0" u="none" strike="noStrike" cap="none" dirty="0">
                    <a:solidFill>
                      <a:srgbClr val="3F3F3F"/>
                    </a:solidFill>
                    <a:latin typeface="Open Sans"/>
                    <a:ea typeface="Open Sans"/>
                    <a:cs typeface="Open Sans"/>
                    <a:sym typeface="Open Sans"/>
                  </a:rPr>
                  <a:t>: </a:t>
                </a:r>
                <a:endParaRPr lang="en-US" sz="2200" b="0" i="0" u="none" strike="noStrike" cap="none" dirty="0">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3F3F3F"/>
                    </a:solidFill>
                    <a:latin typeface="Open Sans"/>
                    <a:ea typeface="Open Sans"/>
                    <a:cs typeface="Open Sans"/>
                    <a:sym typeface="Open Sans"/>
                  </a:rPr>
                  <a:t> </a:t>
                </a:r>
                <a:endParaRPr sz="1400" b="0" i="0" u="none" strike="noStrike" cap="none" dirty="0">
                  <a:solidFill>
                    <a:srgbClr val="3F3F3F"/>
                  </a:solidFill>
                  <a:latin typeface="Arial"/>
                  <a:ea typeface="Arial"/>
                  <a:cs typeface="Arial"/>
                  <a:sym typeface="Arial"/>
                </a:endParaRPr>
              </a:p>
            </p:txBody>
          </p:sp>
          <p:sp>
            <p:nvSpPr>
              <p:cNvPr id="11" name="Google Shape;276;p7">
                <a:extLst>
                  <a:ext uri="{FF2B5EF4-FFF2-40B4-BE49-F238E27FC236}">
                    <a16:creationId xmlns:a16="http://schemas.microsoft.com/office/drawing/2014/main" id="{2F6C0BD3-0C25-4071-AE53-AF97395A5B73}"/>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8" name="Google Shape;277;p7">
              <a:extLst>
                <a:ext uri="{FF2B5EF4-FFF2-40B4-BE49-F238E27FC236}">
                  <a16:creationId xmlns:a16="http://schemas.microsoft.com/office/drawing/2014/main" id="{B5D19E10-7982-4991-8F9E-7FBD5F7EFC01}"/>
                </a:ext>
              </a:extLst>
            </p:cNvPr>
            <p:cNvSpPr txBox="1"/>
            <p:nvPr/>
          </p:nvSpPr>
          <p:spPr>
            <a:xfrm>
              <a:off x="2557677" y="4664374"/>
              <a:ext cx="14366160" cy="3114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2" name="Google Shape;629;p46">
            <a:extLst>
              <a:ext uri="{FF2B5EF4-FFF2-40B4-BE49-F238E27FC236}">
                <a16:creationId xmlns:a16="http://schemas.microsoft.com/office/drawing/2014/main" id="{754D90A6-8780-4856-BF72-A184370B0615}"/>
              </a:ext>
            </a:extLst>
          </p:cNvPr>
          <p:cNvSpPr txBox="1">
            <a:spLocks/>
          </p:cNvSpPr>
          <p:nvPr/>
        </p:nvSpPr>
        <p:spPr>
          <a:xfrm>
            <a:off x="9463238" y="2134860"/>
            <a:ext cx="5795187" cy="919161"/>
          </a:xfrm>
          <a:prstGeom prst="roundRect">
            <a:avLst>
              <a:gd name="adj" fmla="val 13701"/>
            </a:avLst>
          </a:prstGeom>
          <a:solidFill>
            <a:srgbClr val="EDC37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r>
              <a:rPr lang="en-US" sz="2200" dirty="0">
                <a:solidFill>
                  <a:srgbClr val="3F3F3F"/>
                </a:solidFill>
                <a:latin typeface="Open Sans"/>
                <a:ea typeface="Open Sans"/>
                <a:cs typeface="Open Sans"/>
                <a:sym typeface="Open Sans"/>
              </a:rPr>
              <a:t>Register function as UDF</a:t>
            </a: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r>
              <a:rPr lang="en-US" sz="2200" dirty="0" err="1">
                <a:solidFill>
                  <a:srgbClr val="3F3F3F"/>
                </a:solidFill>
                <a:latin typeface="Open Sans"/>
                <a:ea typeface="Open Sans"/>
                <a:cs typeface="Open Sans"/>
                <a:sym typeface="Open Sans"/>
              </a:rPr>
              <a:t>spark.udf.register</a:t>
            </a:r>
            <a:r>
              <a:rPr lang="en-US" sz="2200" dirty="0">
                <a:solidFill>
                  <a:srgbClr val="3F3F3F"/>
                </a:solidFill>
                <a:latin typeface="Open Sans"/>
                <a:ea typeface="Open Sans"/>
                <a:cs typeface="Open Sans"/>
                <a:sym typeface="Open Sans"/>
              </a:rPr>
              <a:t>(“</a:t>
            </a:r>
            <a:r>
              <a:rPr lang="en-US" sz="2200" dirty="0" err="1">
                <a:solidFill>
                  <a:srgbClr val="3F3F3F"/>
                </a:solidFill>
                <a:latin typeface="Open Sans"/>
                <a:ea typeface="Open Sans"/>
                <a:cs typeface="Open Sans"/>
                <a:sym typeface="Open Sans"/>
              </a:rPr>
              <a:t>to_upper</a:t>
            </a:r>
            <a:r>
              <a:rPr lang="en-US" sz="2200" dirty="0">
                <a:solidFill>
                  <a:srgbClr val="3F3F3F"/>
                </a:solidFill>
                <a:latin typeface="Open Sans"/>
                <a:ea typeface="Open Sans"/>
                <a:cs typeface="Open Sans"/>
                <a:sym typeface="Open Sans"/>
              </a:rPr>
              <a:t>", uppercase, </a:t>
            </a:r>
            <a:r>
              <a:rPr lang="en-US" sz="2200" dirty="0" err="1">
                <a:solidFill>
                  <a:srgbClr val="3F3F3F"/>
                </a:solidFill>
                <a:latin typeface="Open Sans"/>
                <a:ea typeface="Open Sans"/>
                <a:cs typeface="Open Sans"/>
                <a:sym typeface="Open Sans"/>
              </a:rPr>
              <a:t>StringType</a:t>
            </a:r>
            <a:r>
              <a:rPr lang="en-US" sz="2200" dirty="0">
                <a:solidFill>
                  <a:srgbClr val="3F3F3F"/>
                </a:solidFill>
                <a:latin typeface="Open Sans"/>
                <a:ea typeface="Open Sans"/>
                <a:cs typeface="Open Sans"/>
                <a:sym typeface="Open Sans"/>
              </a:rPr>
              <a:t>())</a:t>
            </a: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p:txBody>
      </p:sp>
      <p:pic>
        <p:nvPicPr>
          <p:cNvPr id="13" name="Google Shape;928;p5">
            <a:extLst>
              <a:ext uri="{FF2B5EF4-FFF2-40B4-BE49-F238E27FC236}">
                <a16:creationId xmlns:a16="http://schemas.microsoft.com/office/drawing/2014/main" id="{DC7CBD1A-7C40-4E9B-B5D7-D6BBFC7FDC9A}"/>
              </a:ext>
            </a:extLst>
          </p:cNvPr>
          <p:cNvPicPr preferRelativeResize="0"/>
          <p:nvPr/>
        </p:nvPicPr>
        <p:blipFill rotWithShape="1">
          <a:blip r:embed="rId2">
            <a:alphaModFix/>
          </a:blip>
          <a:srcRect/>
          <a:stretch/>
        </p:blipFill>
        <p:spPr>
          <a:xfrm>
            <a:off x="4412862" y="724207"/>
            <a:ext cx="7468374" cy="521025"/>
          </a:xfrm>
          <a:prstGeom prst="rect">
            <a:avLst/>
          </a:prstGeom>
          <a:noFill/>
          <a:ln>
            <a:noFill/>
          </a:ln>
        </p:spPr>
      </p:pic>
    </p:spTree>
    <p:extLst>
      <p:ext uri="{BB962C8B-B14F-4D97-AF65-F5344CB8AC3E}">
        <p14:creationId xmlns:p14="http://schemas.microsoft.com/office/powerpoint/2010/main" val="2712027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rmAutofit/>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UDF with </a:t>
            </a:r>
            <a:r>
              <a:rPr lang="en-IN" sz="2800" b="1" dirty="0" err="1">
                <a:latin typeface="Open Sans" panose="020B0606030504020204" pitchFamily="34" charset="0"/>
                <a:ea typeface="Open Sans" panose="020B0606030504020204" pitchFamily="34" charset="0"/>
                <a:cs typeface="Open Sans" panose="020B0606030504020204" pitchFamily="34" charset="0"/>
              </a:rPr>
              <a:t>DataFrame</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629;p46">
            <a:extLst>
              <a:ext uri="{FF2B5EF4-FFF2-40B4-BE49-F238E27FC236}">
                <a16:creationId xmlns:a16="http://schemas.microsoft.com/office/drawing/2014/main" id="{33436139-F2E6-4CDE-85F9-17DD9DC040FF}"/>
              </a:ext>
            </a:extLst>
          </p:cNvPr>
          <p:cNvSpPr>
            <a:spLocks noGrp="1"/>
          </p:cNvSpPr>
          <p:nvPr>
            <p:ph type="body" idx="1"/>
          </p:nvPr>
        </p:nvSpPr>
        <p:spPr>
          <a:xfrm>
            <a:off x="1712029" y="2134860"/>
            <a:ext cx="5795187" cy="919161"/>
          </a:xfrm>
          <a:prstGeom prst="roundRect">
            <a:avLst>
              <a:gd name="adj" fmla="val 13701"/>
            </a:avLst>
          </a:prstGeom>
          <a:solidFill>
            <a:srgbClr val="EDC37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Create a function to convert a string </a:t>
            </a:r>
            <a:r>
              <a:rPr lang="en-US" sz="2200" dirty="0">
                <a:solidFill>
                  <a:srgbClr val="3F3F3F"/>
                </a:solidFill>
                <a:latin typeface="Open Sans"/>
                <a:ea typeface="Open Sans"/>
                <a:cs typeface="Open Sans"/>
                <a:sym typeface="Open Sans"/>
              </a:rPr>
              <a:t>to</a:t>
            </a:r>
            <a:r>
              <a:rPr lang="en-US" sz="2200" b="0" i="0" u="none" strike="noStrike" cap="none" dirty="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u</a:t>
            </a:r>
            <a:r>
              <a:rPr lang="en-US" sz="2200" b="0" i="0" u="none" strike="noStrike" cap="none" dirty="0">
                <a:solidFill>
                  <a:srgbClr val="3F3F3F"/>
                </a:solidFill>
                <a:latin typeface="Open Sans"/>
                <a:ea typeface="Open Sans"/>
                <a:cs typeface="Open Sans"/>
                <a:sym typeface="Open Sans"/>
              </a:rPr>
              <a:t>ppercase</a:t>
            </a:r>
          </a:p>
        </p:txBody>
      </p:sp>
      <p:grpSp>
        <p:nvGrpSpPr>
          <p:cNvPr id="6" name="Google Shape;272;p7">
            <a:extLst>
              <a:ext uri="{FF2B5EF4-FFF2-40B4-BE49-F238E27FC236}">
                <a16:creationId xmlns:a16="http://schemas.microsoft.com/office/drawing/2014/main" id="{1C55FA8D-4480-4720-8282-C575C0963B11}"/>
              </a:ext>
            </a:extLst>
          </p:cNvPr>
          <p:cNvGrpSpPr/>
          <p:nvPr/>
        </p:nvGrpSpPr>
        <p:grpSpPr>
          <a:xfrm>
            <a:off x="1691531" y="3637661"/>
            <a:ext cx="5615484" cy="2463109"/>
            <a:chOff x="2348296" y="4111676"/>
            <a:chExt cx="14575541" cy="2350415"/>
          </a:xfrm>
        </p:grpSpPr>
        <p:grpSp>
          <p:nvGrpSpPr>
            <p:cNvPr id="7" name="Google Shape;273;p7">
              <a:extLst>
                <a:ext uri="{FF2B5EF4-FFF2-40B4-BE49-F238E27FC236}">
                  <a16:creationId xmlns:a16="http://schemas.microsoft.com/office/drawing/2014/main" id="{9A1B738D-54B2-4C26-90A6-782F101D27C5}"/>
                </a:ext>
              </a:extLst>
            </p:cNvPr>
            <p:cNvGrpSpPr/>
            <p:nvPr/>
          </p:nvGrpSpPr>
          <p:grpSpPr>
            <a:xfrm>
              <a:off x="2348296" y="4111676"/>
              <a:ext cx="14565659" cy="2350415"/>
              <a:chOff x="3203824" y="2238640"/>
              <a:chExt cx="10732081" cy="4157513"/>
            </a:xfrm>
          </p:grpSpPr>
          <p:sp>
            <p:nvSpPr>
              <p:cNvPr id="9" name="Google Shape;274;p7">
                <a:extLst>
                  <a:ext uri="{FF2B5EF4-FFF2-40B4-BE49-F238E27FC236}">
                    <a16:creationId xmlns:a16="http://schemas.microsoft.com/office/drawing/2014/main" id="{C1662A75-A21E-4B87-875E-51EA91F788BB}"/>
                  </a:ext>
                </a:extLst>
              </p:cNvPr>
              <p:cNvSpPr/>
              <p:nvPr/>
            </p:nvSpPr>
            <p:spPr>
              <a:xfrm>
                <a:off x="3218512" y="3046577"/>
                <a:ext cx="10702700"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600" b="0" i="0" u="none" strike="noStrike" cap="none" dirty="0">
                  <a:solidFill>
                    <a:schemeClr val="bg1"/>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bg1"/>
                    </a:solidFill>
                    <a:latin typeface="Courier New" panose="02070309020205020404" pitchFamily="49" charset="0"/>
                    <a:cs typeface="Courier New" panose="02070309020205020404" pitchFamily="49" charset="0"/>
                    <a:sym typeface="Arial"/>
                  </a:rPr>
                  <a:t>def </a:t>
                </a:r>
                <a:r>
                  <a:rPr lang="en-US" sz="1600" b="0" i="0" u="none" strike="noStrike" cap="none" dirty="0" err="1">
                    <a:solidFill>
                      <a:schemeClr val="bg1"/>
                    </a:solidFill>
                    <a:latin typeface="Courier New" panose="02070309020205020404" pitchFamily="49" charset="0"/>
                    <a:cs typeface="Courier New" panose="02070309020205020404" pitchFamily="49" charset="0"/>
                    <a:sym typeface="Arial"/>
                  </a:rPr>
                  <a:t>to_uppercase</a:t>
                </a:r>
                <a:r>
                  <a:rPr lang="en-US" sz="1600" b="0" i="0" u="none" strike="noStrike" cap="none" dirty="0">
                    <a:solidFill>
                      <a:schemeClr val="bg1"/>
                    </a:solidFill>
                    <a:latin typeface="Courier New" panose="02070309020205020404" pitchFamily="49" charset="0"/>
                    <a:cs typeface="Courier New" panose="02070309020205020404" pitchFamily="49" charset="0"/>
                    <a:sym typeface="Arial"/>
                  </a:rPr>
                  <a:t>(str):</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bg1"/>
                    </a:solidFill>
                    <a:latin typeface="Courier New" panose="02070309020205020404" pitchFamily="49" charset="0"/>
                    <a:cs typeface="Courier New" panose="02070309020205020404" pitchFamily="49" charset="0"/>
                    <a:sym typeface="Arial"/>
                  </a:rPr>
                  <a:t>    return </a:t>
                </a:r>
                <a:r>
                  <a:rPr lang="en-US" sz="1600" b="0" i="0" u="none" strike="noStrike" cap="none" dirty="0" err="1">
                    <a:solidFill>
                      <a:schemeClr val="bg1"/>
                    </a:solidFill>
                    <a:latin typeface="Courier New" panose="02070309020205020404" pitchFamily="49" charset="0"/>
                    <a:cs typeface="Courier New" panose="02070309020205020404" pitchFamily="49" charset="0"/>
                    <a:sym typeface="Arial"/>
                  </a:rPr>
                  <a:t>resStr.upper</a:t>
                </a:r>
                <a:r>
                  <a:rPr lang="en-US" sz="1600" b="0" i="0" u="none" strike="noStrike" cap="none" dirty="0">
                    <a:solidFill>
                      <a:schemeClr val="bg1"/>
                    </a:solidFill>
                    <a:latin typeface="Courier New" panose="02070309020205020404" pitchFamily="49" charset="0"/>
                    <a:cs typeface="Courier New" panose="02070309020205020404" pitchFamily="49" charset="0"/>
                    <a:sym typeface="Arial"/>
                  </a:rPr>
                  <a:t>()</a:t>
                </a:r>
              </a:p>
              <a:p>
                <a:pPr marL="0" marR="0" lvl="0" indent="0" algn="l" rtl="0">
                  <a:lnSpc>
                    <a:spcPct val="100000"/>
                  </a:lnSpc>
                  <a:spcBef>
                    <a:spcPts val="0"/>
                  </a:spcBef>
                  <a:spcAft>
                    <a:spcPts val="0"/>
                  </a:spcAft>
                  <a:buClr>
                    <a:srgbClr val="000000"/>
                  </a:buClr>
                  <a:buSzPts val="1400"/>
                  <a:buFont typeface="Arial"/>
                  <a:buNone/>
                </a:pPr>
                <a:endParaRPr lang="en-IN" sz="1600" b="0" i="0" u="none" strike="noStrike" cap="none" dirty="0">
                  <a:solidFill>
                    <a:schemeClr val="bg1"/>
                  </a:solidFill>
                  <a:latin typeface="Courier New" panose="02070309020205020404" pitchFamily="49" charset="0"/>
                  <a:cs typeface="Courier New" panose="02070309020205020404" pitchFamily="49" charset="0"/>
                  <a:sym typeface="Arial"/>
                </a:endParaRPr>
              </a:p>
            </p:txBody>
          </p:sp>
          <p:sp>
            <p:nvSpPr>
              <p:cNvPr id="10" name="Google Shape;275;p7">
                <a:extLst>
                  <a:ext uri="{FF2B5EF4-FFF2-40B4-BE49-F238E27FC236}">
                    <a16:creationId xmlns:a16="http://schemas.microsoft.com/office/drawing/2014/main" id="{1F45E1DB-D474-4C9D-AEC3-C2B89A0A2B73}"/>
                  </a:ext>
                </a:extLst>
              </p:cNvPr>
              <p:cNvSpPr/>
              <p:nvPr/>
            </p:nvSpPr>
            <p:spPr>
              <a:xfrm>
                <a:off x="3203824" y="2238640"/>
                <a:ext cx="10732081" cy="90210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a:buSzPts val="1400"/>
                </a:pPr>
                <a:endParaRPr lang="en-US" sz="2200" dirty="0">
                  <a:solidFill>
                    <a:srgbClr val="3F3F3F"/>
                  </a:solidFill>
                  <a:latin typeface="Open Sans"/>
                  <a:ea typeface="Open Sans"/>
                  <a:cs typeface="Open Sans"/>
                  <a:sym typeface="Open Sans"/>
                </a:endParaRPr>
              </a:p>
              <a:p>
                <a:pPr>
                  <a:buSzPts val="1400"/>
                </a:pPr>
                <a:r>
                  <a:rPr lang="en-US" sz="2200" dirty="0">
                    <a:solidFill>
                      <a:srgbClr val="3F3F3F"/>
                    </a:solidFill>
                    <a:latin typeface="Open Sans"/>
                    <a:ea typeface="Open Sans"/>
                    <a:cs typeface="Open Sans"/>
                    <a:sym typeface="Open Sans"/>
                  </a:rPr>
                  <a:t>Code Snippet</a:t>
                </a:r>
                <a:r>
                  <a:rPr lang="en-US" sz="2200" b="0" i="0" u="none" strike="noStrike" cap="none" dirty="0">
                    <a:solidFill>
                      <a:srgbClr val="3F3F3F"/>
                    </a:solidFill>
                    <a:latin typeface="Open Sans"/>
                    <a:ea typeface="Open Sans"/>
                    <a:cs typeface="Open Sans"/>
                    <a:sym typeface="Open Sans"/>
                  </a:rPr>
                  <a:t>: </a:t>
                </a:r>
                <a:endParaRPr lang="en-US" sz="2200" b="0" i="0" u="none" strike="noStrike" cap="none" dirty="0">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3F3F3F"/>
                    </a:solidFill>
                    <a:latin typeface="Open Sans"/>
                    <a:ea typeface="Open Sans"/>
                    <a:cs typeface="Open Sans"/>
                    <a:sym typeface="Open Sans"/>
                  </a:rPr>
                  <a:t> </a:t>
                </a:r>
                <a:endParaRPr sz="1400" b="0" i="0" u="none" strike="noStrike" cap="none" dirty="0">
                  <a:solidFill>
                    <a:srgbClr val="3F3F3F"/>
                  </a:solidFill>
                  <a:latin typeface="Arial"/>
                  <a:ea typeface="Arial"/>
                  <a:cs typeface="Arial"/>
                  <a:sym typeface="Arial"/>
                </a:endParaRPr>
              </a:p>
            </p:txBody>
          </p:sp>
          <p:sp>
            <p:nvSpPr>
              <p:cNvPr id="11" name="Google Shape;276;p7">
                <a:extLst>
                  <a:ext uri="{FF2B5EF4-FFF2-40B4-BE49-F238E27FC236}">
                    <a16:creationId xmlns:a16="http://schemas.microsoft.com/office/drawing/2014/main" id="{2F6C0BD3-0C25-4071-AE53-AF97395A5B73}"/>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8" name="Google Shape;277;p7">
              <a:extLst>
                <a:ext uri="{FF2B5EF4-FFF2-40B4-BE49-F238E27FC236}">
                  <a16:creationId xmlns:a16="http://schemas.microsoft.com/office/drawing/2014/main" id="{B5D19E10-7982-4991-8F9E-7FBD5F7EFC01}"/>
                </a:ext>
              </a:extLst>
            </p:cNvPr>
            <p:cNvSpPr txBox="1"/>
            <p:nvPr/>
          </p:nvSpPr>
          <p:spPr>
            <a:xfrm>
              <a:off x="2557677" y="4664374"/>
              <a:ext cx="14366160" cy="3114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2" name="Google Shape;629;p46">
            <a:extLst>
              <a:ext uri="{FF2B5EF4-FFF2-40B4-BE49-F238E27FC236}">
                <a16:creationId xmlns:a16="http://schemas.microsoft.com/office/drawing/2014/main" id="{754D90A6-8780-4856-BF72-A184370B0615}"/>
              </a:ext>
            </a:extLst>
          </p:cNvPr>
          <p:cNvSpPr txBox="1">
            <a:spLocks/>
          </p:cNvSpPr>
          <p:nvPr/>
        </p:nvSpPr>
        <p:spPr>
          <a:xfrm>
            <a:off x="8948986" y="2136120"/>
            <a:ext cx="6305160" cy="919161"/>
          </a:xfrm>
          <a:prstGeom prst="roundRect">
            <a:avLst>
              <a:gd name="adj" fmla="val 13701"/>
            </a:avLst>
          </a:prstGeom>
          <a:solidFill>
            <a:srgbClr val="EDC37F"/>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r>
              <a:rPr lang="en-US" sz="2200" dirty="0">
                <a:solidFill>
                  <a:srgbClr val="3F3F3F"/>
                </a:solidFill>
                <a:latin typeface="Open Sans"/>
                <a:ea typeface="Open Sans"/>
                <a:cs typeface="Open Sans"/>
                <a:sym typeface="Open Sans"/>
              </a:rPr>
              <a:t>Register function using UDF with </a:t>
            </a:r>
            <a:r>
              <a:rPr lang="en-US" sz="2200" dirty="0" err="1">
                <a:solidFill>
                  <a:srgbClr val="3F3F3F"/>
                </a:solidFill>
                <a:latin typeface="Open Sans"/>
                <a:ea typeface="Open Sans"/>
                <a:cs typeface="Open Sans"/>
                <a:sym typeface="Open Sans"/>
              </a:rPr>
              <a:t>DataFrame</a:t>
            </a: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a:p>
            <a:pPr marL="0" indent="0">
              <a:lnSpc>
                <a:spcPct val="115000"/>
              </a:lnSpc>
              <a:spcBef>
                <a:spcPts val="0"/>
              </a:spcBef>
              <a:buClr>
                <a:srgbClr val="000000"/>
              </a:buClr>
              <a:buSzPts val="2200"/>
            </a:pPr>
            <a:endParaRPr lang="en-US" sz="2200" dirty="0">
              <a:solidFill>
                <a:srgbClr val="3F3F3F"/>
              </a:solidFill>
              <a:latin typeface="Open Sans"/>
              <a:ea typeface="Open Sans"/>
              <a:cs typeface="Open Sans"/>
              <a:sym typeface="Open Sans"/>
            </a:endParaRPr>
          </a:p>
        </p:txBody>
      </p:sp>
      <p:grpSp>
        <p:nvGrpSpPr>
          <p:cNvPr id="13" name="Google Shape;272;p7">
            <a:extLst>
              <a:ext uri="{FF2B5EF4-FFF2-40B4-BE49-F238E27FC236}">
                <a16:creationId xmlns:a16="http://schemas.microsoft.com/office/drawing/2014/main" id="{37F70B7C-B6CC-4CAA-A377-FB713122E2F9}"/>
              </a:ext>
            </a:extLst>
          </p:cNvPr>
          <p:cNvGrpSpPr/>
          <p:nvPr/>
        </p:nvGrpSpPr>
        <p:grpSpPr>
          <a:xfrm>
            <a:off x="8948986" y="3626871"/>
            <a:ext cx="6309439" cy="2463110"/>
            <a:chOff x="2348296" y="4111675"/>
            <a:chExt cx="14575541" cy="2350416"/>
          </a:xfrm>
        </p:grpSpPr>
        <p:grpSp>
          <p:nvGrpSpPr>
            <p:cNvPr id="14" name="Google Shape;273;p7">
              <a:extLst>
                <a:ext uri="{FF2B5EF4-FFF2-40B4-BE49-F238E27FC236}">
                  <a16:creationId xmlns:a16="http://schemas.microsoft.com/office/drawing/2014/main" id="{8F5ACDD0-07EC-4E69-8DCA-837650015BDB}"/>
                </a:ext>
              </a:extLst>
            </p:cNvPr>
            <p:cNvGrpSpPr/>
            <p:nvPr/>
          </p:nvGrpSpPr>
          <p:grpSpPr>
            <a:xfrm>
              <a:off x="2348296" y="4111675"/>
              <a:ext cx="14565659" cy="2350416"/>
              <a:chOff x="3203824" y="2238639"/>
              <a:chExt cx="10732081" cy="4157514"/>
            </a:xfrm>
          </p:grpSpPr>
          <p:sp>
            <p:nvSpPr>
              <p:cNvPr id="16" name="Google Shape;274;p7">
                <a:extLst>
                  <a:ext uri="{FF2B5EF4-FFF2-40B4-BE49-F238E27FC236}">
                    <a16:creationId xmlns:a16="http://schemas.microsoft.com/office/drawing/2014/main" id="{9AA1C08F-5D08-4E78-891C-3C1398BD1127}"/>
                  </a:ext>
                </a:extLst>
              </p:cNvPr>
              <p:cNvSpPr/>
              <p:nvPr/>
            </p:nvSpPr>
            <p:spPr>
              <a:xfrm>
                <a:off x="3218512" y="3046577"/>
                <a:ext cx="10702700"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600" b="0" i="0" u="none" strike="noStrike" cap="none" dirty="0">
                  <a:solidFill>
                    <a:schemeClr val="bg1"/>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err="1">
                    <a:solidFill>
                      <a:schemeClr val="bg1"/>
                    </a:solidFill>
                    <a:latin typeface="Courier New" panose="02070309020205020404" pitchFamily="49" charset="0"/>
                    <a:cs typeface="Courier New" panose="02070309020205020404" pitchFamily="49" charset="0"/>
                    <a:sym typeface="Arial"/>
                  </a:rPr>
                  <a:t>df.select</a:t>
                </a:r>
                <a:r>
                  <a:rPr lang="en-US" sz="1600" b="0" i="0" u="none" strike="noStrike" cap="none" dirty="0">
                    <a:solidFill>
                      <a:schemeClr val="bg1"/>
                    </a:solidFill>
                    <a:latin typeface="Courier New" panose="02070309020205020404" pitchFamily="49" charset="0"/>
                    <a:cs typeface="Courier New" panose="02070309020205020404" pitchFamily="49" charset="0"/>
                    <a:sym typeface="Arial"/>
                  </a:rPr>
                  <a:t>(col(“col1"), \</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bg1"/>
                    </a:solidFill>
                    <a:latin typeface="Courier New" panose="02070309020205020404" pitchFamily="49" charset="0"/>
                    <a:cs typeface="Courier New" panose="02070309020205020404" pitchFamily="49" charset="0"/>
                    <a:sym typeface="Arial"/>
                  </a:rPr>
                  <a:t>    </a:t>
                </a:r>
                <a:r>
                  <a:rPr lang="en-US" sz="1600" b="0" i="0" u="none" strike="noStrike" cap="none" dirty="0" err="1">
                    <a:solidFill>
                      <a:schemeClr val="bg1"/>
                    </a:solidFill>
                    <a:latin typeface="Courier New" panose="02070309020205020404" pitchFamily="49" charset="0"/>
                    <a:cs typeface="Courier New" panose="02070309020205020404" pitchFamily="49" charset="0"/>
                    <a:sym typeface="Arial"/>
                  </a:rPr>
                  <a:t>convertUDF</a:t>
                </a:r>
                <a:r>
                  <a:rPr lang="en-US" sz="1600" b="0" i="0" u="none" strike="noStrike" cap="none" dirty="0">
                    <a:solidFill>
                      <a:schemeClr val="bg1"/>
                    </a:solidFill>
                    <a:latin typeface="Courier New" panose="02070309020205020404" pitchFamily="49" charset="0"/>
                    <a:cs typeface="Courier New" panose="02070309020205020404" pitchFamily="49" charset="0"/>
                    <a:sym typeface="Arial"/>
                  </a:rPr>
                  <a:t>(col(“col2")).alias(“</a:t>
                </a:r>
                <a:r>
                  <a:rPr lang="en-US" sz="1600" b="0" i="0" u="none" strike="noStrike" cap="none" dirty="0" err="1">
                    <a:solidFill>
                      <a:schemeClr val="bg1"/>
                    </a:solidFill>
                    <a:latin typeface="Courier New" panose="02070309020205020404" pitchFamily="49" charset="0"/>
                    <a:cs typeface="Courier New" panose="02070309020205020404" pitchFamily="49" charset="0"/>
                    <a:sym typeface="Arial"/>
                  </a:rPr>
                  <a:t>uppercase_value</a:t>
                </a:r>
                <a:r>
                  <a:rPr lang="en-US" sz="1600" b="0" i="0" u="none" strike="noStrike" cap="none" dirty="0">
                    <a:solidFill>
                      <a:schemeClr val="bg1"/>
                    </a:solidFill>
                    <a:latin typeface="Courier New" panose="02070309020205020404" pitchFamily="49" charset="0"/>
                    <a:cs typeface="Courier New" panose="02070309020205020404" pitchFamily="49" charset="0"/>
                    <a:sym typeface="Arial"/>
                  </a:rPr>
                  <a:t>"))\</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bg1"/>
                    </a:solidFill>
                    <a:latin typeface="Courier New" panose="02070309020205020404" pitchFamily="49" charset="0"/>
                    <a:cs typeface="Courier New" panose="02070309020205020404" pitchFamily="49" charset="0"/>
                    <a:sym typeface="Arial"/>
                  </a:rPr>
                  <a:t>   .show(truncate=False)</a:t>
                </a:r>
              </a:p>
            </p:txBody>
          </p:sp>
          <p:sp>
            <p:nvSpPr>
              <p:cNvPr id="17" name="Google Shape;275;p7">
                <a:extLst>
                  <a:ext uri="{FF2B5EF4-FFF2-40B4-BE49-F238E27FC236}">
                    <a16:creationId xmlns:a16="http://schemas.microsoft.com/office/drawing/2014/main" id="{C17485CB-72B2-4821-B63D-066196B72EE4}"/>
                  </a:ext>
                </a:extLst>
              </p:cNvPr>
              <p:cNvSpPr/>
              <p:nvPr/>
            </p:nvSpPr>
            <p:spPr>
              <a:xfrm>
                <a:off x="3203824" y="2238639"/>
                <a:ext cx="10732081" cy="90210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a:buSzPts val="1400"/>
                </a:pPr>
                <a:endParaRPr lang="en-US" sz="2200" dirty="0">
                  <a:solidFill>
                    <a:srgbClr val="3F3F3F"/>
                  </a:solidFill>
                  <a:latin typeface="Open Sans"/>
                  <a:ea typeface="Open Sans"/>
                  <a:cs typeface="Open Sans"/>
                  <a:sym typeface="Open Sans"/>
                </a:endParaRPr>
              </a:p>
              <a:p>
                <a:pPr>
                  <a:buSzPts val="1400"/>
                </a:pPr>
                <a:r>
                  <a:rPr lang="en-US" sz="2200" dirty="0">
                    <a:solidFill>
                      <a:srgbClr val="3F3F3F"/>
                    </a:solidFill>
                    <a:latin typeface="Open Sans"/>
                    <a:ea typeface="Open Sans"/>
                    <a:cs typeface="Open Sans"/>
                    <a:sym typeface="Open Sans"/>
                  </a:rPr>
                  <a:t>Code Snippet</a:t>
                </a:r>
                <a:r>
                  <a:rPr lang="en-US" sz="2200" b="0" i="0" u="none" strike="noStrike" cap="none" dirty="0">
                    <a:solidFill>
                      <a:srgbClr val="3F3F3F"/>
                    </a:solidFill>
                    <a:latin typeface="Open Sans"/>
                    <a:ea typeface="Open Sans"/>
                    <a:cs typeface="Open Sans"/>
                    <a:sym typeface="Open Sans"/>
                  </a:rPr>
                  <a:t>: </a:t>
                </a:r>
                <a:endParaRPr lang="en-US" sz="2200" b="0" i="0" u="none" strike="noStrike" cap="none" dirty="0">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Arial"/>
                  <a:ea typeface="Arial"/>
                  <a:cs typeface="Arial"/>
                  <a:sym typeface="Arial"/>
                </a:endParaRPr>
              </a:p>
            </p:txBody>
          </p:sp>
          <p:sp>
            <p:nvSpPr>
              <p:cNvPr id="18" name="Google Shape;276;p7">
                <a:extLst>
                  <a:ext uri="{FF2B5EF4-FFF2-40B4-BE49-F238E27FC236}">
                    <a16:creationId xmlns:a16="http://schemas.microsoft.com/office/drawing/2014/main" id="{F045DA4B-8D05-47EF-87E6-2781E081E381}"/>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15" name="Google Shape;277;p7">
              <a:extLst>
                <a:ext uri="{FF2B5EF4-FFF2-40B4-BE49-F238E27FC236}">
                  <a16:creationId xmlns:a16="http://schemas.microsoft.com/office/drawing/2014/main" id="{01633F1A-998F-4707-BF6F-A908EA587E38}"/>
                </a:ext>
              </a:extLst>
            </p:cNvPr>
            <p:cNvSpPr txBox="1"/>
            <p:nvPr/>
          </p:nvSpPr>
          <p:spPr>
            <a:xfrm>
              <a:off x="2557677" y="4664374"/>
              <a:ext cx="14366160" cy="3114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19" name="Google Shape;928;p5">
            <a:extLst>
              <a:ext uri="{FF2B5EF4-FFF2-40B4-BE49-F238E27FC236}">
                <a16:creationId xmlns:a16="http://schemas.microsoft.com/office/drawing/2014/main" id="{7AB80D74-7760-4898-8F68-241F37FBB5EA}"/>
              </a:ext>
            </a:extLst>
          </p:cNvPr>
          <p:cNvPicPr preferRelativeResize="0"/>
          <p:nvPr/>
        </p:nvPicPr>
        <p:blipFill rotWithShape="1">
          <a:blip r:embed="rId2">
            <a:alphaModFix/>
          </a:blip>
          <a:srcRect/>
          <a:stretch/>
        </p:blipFill>
        <p:spPr>
          <a:xfrm>
            <a:off x="5577499" y="724207"/>
            <a:ext cx="5101000" cy="521025"/>
          </a:xfrm>
          <a:prstGeom prst="rect">
            <a:avLst/>
          </a:prstGeom>
          <a:noFill/>
          <a:ln>
            <a:noFill/>
          </a:ln>
        </p:spPr>
      </p:pic>
    </p:spTree>
    <p:extLst>
      <p:ext uri="{BB962C8B-B14F-4D97-AF65-F5344CB8AC3E}">
        <p14:creationId xmlns:p14="http://schemas.microsoft.com/office/powerpoint/2010/main" val="3690248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C232622-A764-419D-B57C-A3CFBD8904C6}"/>
              </a:ext>
            </a:extLst>
          </p:cNvPr>
          <p:cNvSpPr>
            <a:spLocks noGrp="1"/>
          </p:cNvSpPr>
          <p:nvPr>
            <p:ph type="body" idx="1"/>
          </p:nvPr>
        </p:nvSpPr>
        <p:spPr/>
        <p:txBody>
          <a:bodyPr/>
          <a:lstStyle/>
          <a:p>
            <a:r>
              <a:rPr lang="en-IN" b="1" dirty="0">
                <a:latin typeface="Open Sans" panose="020B0606030504020204" pitchFamily="34" charset="0"/>
                <a:ea typeface="Open Sans" panose="020B0606030504020204" pitchFamily="34" charset="0"/>
                <a:cs typeface="Open Sans" panose="020B0606030504020204" pitchFamily="34" charset="0"/>
              </a:rPr>
              <a:t>User-Defined Aggregate Functions</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3698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rmAutofit/>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User-Defined Aggregate Functions</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Rounded Corners 3">
            <a:extLst>
              <a:ext uri="{FF2B5EF4-FFF2-40B4-BE49-F238E27FC236}">
                <a16:creationId xmlns:a16="http://schemas.microsoft.com/office/drawing/2014/main" id="{04215F34-8FE0-4529-9155-4A05BBB30667}"/>
              </a:ext>
            </a:extLst>
          </p:cNvPr>
          <p:cNvSpPr/>
          <p:nvPr/>
        </p:nvSpPr>
        <p:spPr>
          <a:xfrm>
            <a:off x="8128000" y="2665295"/>
            <a:ext cx="6254750" cy="41719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 SQL allows users to define custom aggregation functions called User-Defined Aggregate Functions or UDAFs.</a:t>
            </a:r>
          </a:p>
          <a:p>
            <a:pPr>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UDAFs are very useful when performing aggregations across groups or columns.</a:t>
            </a:r>
          </a:p>
          <a:p>
            <a:pPr algn="ctr">
              <a:lnSpc>
                <a:spcPct val="150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8" name="Google Shape;1155;p21">
            <a:extLst>
              <a:ext uri="{FF2B5EF4-FFF2-40B4-BE49-F238E27FC236}">
                <a16:creationId xmlns:a16="http://schemas.microsoft.com/office/drawing/2014/main" id="{907093C1-0E9B-4EAF-ADB9-7A32EF996931}"/>
              </a:ext>
            </a:extLst>
          </p:cNvPr>
          <p:cNvGraphicFramePr/>
          <p:nvPr>
            <p:extLst>
              <p:ext uri="{D42A27DB-BD31-4B8C-83A1-F6EECF244321}">
                <p14:modId xmlns:p14="http://schemas.microsoft.com/office/powerpoint/2010/main" val="4140898708"/>
              </p:ext>
            </p:extLst>
          </p:nvPr>
        </p:nvGraphicFramePr>
        <p:xfrm>
          <a:off x="1873250" y="3150037"/>
          <a:ext cx="4207500" cy="2843925"/>
        </p:xfrm>
        <a:graphic>
          <a:graphicData uri="http://schemas.openxmlformats.org/drawingml/2006/table">
            <a:tbl>
              <a:tblPr>
                <a:noFill/>
              </a:tblPr>
              <a:tblGrid>
                <a:gridCol w="1320000">
                  <a:extLst>
                    <a:ext uri="{9D8B030D-6E8A-4147-A177-3AD203B41FA5}">
                      <a16:colId xmlns:a16="http://schemas.microsoft.com/office/drawing/2014/main" val="20000"/>
                    </a:ext>
                  </a:extLst>
                </a:gridCol>
                <a:gridCol w="1320000">
                  <a:extLst>
                    <a:ext uri="{9D8B030D-6E8A-4147-A177-3AD203B41FA5}">
                      <a16:colId xmlns:a16="http://schemas.microsoft.com/office/drawing/2014/main" val="20001"/>
                    </a:ext>
                  </a:extLst>
                </a:gridCol>
                <a:gridCol w="1567500">
                  <a:extLst>
                    <a:ext uri="{9D8B030D-6E8A-4147-A177-3AD203B41FA5}">
                      <a16:colId xmlns:a16="http://schemas.microsoft.com/office/drawing/2014/main" val="20002"/>
                    </a:ext>
                  </a:extLst>
                </a:gridCol>
              </a:tblGrid>
              <a:tr h="406275">
                <a:tc>
                  <a:txBody>
                    <a:bodyPr/>
                    <a:lstStyle/>
                    <a:p>
                      <a:pPr marL="0" marR="0" lvl="0" indent="0" algn="ctr" rtl="0">
                        <a:spcBef>
                          <a:spcPts val="0"/>
                        </a:spcBef>
                        <a:spcAft>
                          <a:spcPts val="0"/>
                        </a:spcAft>
                        <a:buNone/>
                      </a:pPr>
                      <a:r>
                        <a:rPr lang="en-US" sz="2000" b="1"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Type</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4C6E7"/>
                    </a:solidFill>
                  </a:tcPr>
                </a:tc>
                <a:tc>
                  <a:txBody>
                    <a:bodyPr/>
                    <a:lstStyle/>
                    <a:p>
                      <a:pPr marL="0" marR="0" lvl="0" indent="0" algn="ctr" rtl="0">
                        <a:spcBef>
                          <a:spcPts val="0"/>
                        </a:spcBef>
                        <a:spcAft>
                          <a:spcPts val="0"/>
                        </a:spcAft>
                        <a:buNone/>
                      </a:pPr>
                      <a:r>
                        <a:rPr lang="en-US" sz="2000" b="1"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Value</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4C6E7"/>
                    </a:solidFill>
                  </a:tcPr>
                </a:tc>
                <a:tc>
                  <a:txBody>
                    <a:bodyPr/>
                    <a:lstStyle/>
                    <a:p>
                      <a:pPr marL="0" marR="0" lvl="0" indent="0" algn="ctr" rtl="0">
                        <a:spcBef>
                          <a:spcPts val="0"/>
                        </a:spcBef>
                        <a:spcAft>
                          <a:spcPts val="0"/>
                        </a:spcAft>
                        <a:buNone/>
                      </a:pPr>
                      <a:r>
                        <a:rPr lang="en-US" sz="2000" b="1"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Type Total</a:t>
                      </a:r>
                      <a:endParaRPr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4C6E7"/>
                    </a:solidFill>
                  </a:tcPr>
                </a:tc>
                <a:extLst>
                  <a:ext uri="{0D108BD9-81ED-4DB2-BD59-A6C34878D82A}">
                    <a16:rowId xmlns:a16="http://schemas.microsoft.com/office/drawing/2014/main" val="10000"/>
                  </a:ext>
                </a:extLst>
              </a:tr>
              <a:tr h="406275">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A</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0CECE"/>
                    </a:solidFill>
                  </a:tcPr>
                </a:tc>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3</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15</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06275">
                <a:tc>
                  <a:txBody>
                    <a:bodyPr/>
                    <a:lstStyle/>
                    <a:p>
                      <a:pPr marL="0" marR="0" lvl="0" indent="0" algn="ctr" rtl="0">
                        <a:spcBef>
                          <a:spcPts val="0"/>
                        </a:spcBef>
                        <a:spcAft>
                          <a:spcPts val="0"/>
                        </a:spcAft>
                        <a:buNone/>
                      </a:pPr>
                      <a:r>
                        <a:rPr lang="en-US" sz="2000" b="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A</a:t>
                      </a:r>
                      <a:endParaRPr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0CECE"/>
                    </a:solidFill>
                  </a:tcPr>
                </a:tc>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12</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15</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06275">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B</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8CBAD"/>
                    </a:solidFill>
                  </a:tcPr>
                </a:tc>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7</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9</a:t>
                      </a:r>
                      <a:endParaRPr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06275">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B</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8CBAD"/>
                    </a:solidFill>
                  </a:tcPr>
                </a:tc>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2</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9</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06275">
                <a:tc>
                  <a:txBody>
                    <a:bodyPr/>
                    <a:lstStyle/>
                    <a:p>
                      <a:pPr marL="0" marR="0" lvl="0" indent="0" algn="ctr" rtl="0">
                        <a:spcBef>
                          <a:spcPts val="0"/>
                        </a:spcBef>
                        <a:spcAft>
                          <a:spcPts val="0"/>
                        </a:spcAft>
                        <a:buNone/>
                      </a:pPr>
                      <a:r>
                        <a:rPr lang="en-US" sz="2000" b="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C</a:t>
                      </a:r>
                      <a:endParaRPr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9</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20</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06275">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C</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spcBef>
                          <a:spcPts val="0"/>
                        </a:spcBef>
                        <a:spcAft>
                          <a:spcPts val="0"/>
                        </a:spcAft>
                        <a:buNone/>
                      </a:pPr>
                      <a:r>
                        <a:rPr lang="en-US" sz="20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11</a:t>
                      </a:r>
                      <a:endPara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20</a:t>
                      </a:r>
                      <a:endParaRPr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7144" marR="7144" marT="7144"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9" name="Google Shape;928;p5">
            <a:extLst>
              <a:ext uri="{FF2B5EF4-FFF2-40B4-BE49-F238E27FC236}">
                <a16:creationId xmlns:a16="http://schemas.microsoft.com/office/drawing/2014/main" id="{3E6EB907-914D-472E-B60F-7F5B4BB99318}"/>
              </a:ext>
            </a:extLst>
          </p:cNvPr>
          <p:cNvPicPr preferRelativeResize="0"/>
          <p:nvPr/>
        </p:nvPicPr>
        <p:blipFill rotWithShape="1">
          <a:blip r:embed="rId2">
            <a:alphaModFix/>
          </a:blip>
          <a:srcRect/>
          <a:stretch/>
        </p:blipFill>
        <p:spPr>
          <a:xfrm>
            <a:off x="3609633" y="724207"/>
            <a:ext cx="9036732" cy="521025"/>
          </a:xfrm>
          <a:prstGeom prst="rect">
            <a:avLst/>
          </a:prstGeom>
          <a:noFill/>
          <a:ln>
            <a:noFill/>
          </a:ln>
        </p:spPr>
      </p:pic>
    </p:spTree>
    <p:extLst>
      <p:ext uri="{BB962C8B-B14F-4D97-AF65-F5344CB8AC3E}">
        <p14:creationId xmlns:p14="http://schemas.microsoft.com/office/powerpoint/2010/main" val="955065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rmAutofit/>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User-Defined Aggregate Functions</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Rounded Corners 3">
            <a:extLst>
              <a:ext uri="{FF2B5EF4-FFF2-40B4-BE49-F238E27FC236}">
                <a16:creationId xmlns:a16="http://schemas.microsoft.com/office/drawing/2014/main" id="{04215F34-8FE0-4529-9155-4A05BBB30667}"/>
              </a:ext>
            </a:extLst>
          </p:cNvPr>
          <p:cNvSpPr/>
          <p:nvPr/>
        </p:nvSpPr>
        <p:spPr>
          <a:xfrm>
            <a:off x="1866900" y="1636595"/>
            <a:ext cx="12858750" cy="95420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lnSpc>
                <a:spcPct val="150000"/>
              </a:lnSpc>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ctr">
              <a:lnSpc>
                <a:spcPct val="150000"/>
              </a:lnSpc>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 create a custom UDAF, it is required to extend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UserDefinedAggregateFunction</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a:p>
            <a:pPr algn="ctr">
              <a:lnSpc>
                <a:spcPct val="150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1164;p22">
            <a:extLst>
              <a:ext uri="{FF2B5EF4-FFF2-40B4-BE49-F238E27FC236}">
                <a16:creationId xmlns:a16="http://schemas.microsoft.com/office/drawing/2014/main" id="{C80E7A67-2D33-48FA-8CAB-3CDC2EDABB02}"/>
              </a:ext>
            </a:extLst>
          </p:cNvPr>
          <p:cNvSpPr/>
          <p:nvPr/>
        </p:nvSpPr>
        <p:spPr>
          <a:xfrm>
            <a:off x="4171921" y="4495800"/>
            <a:ext cx="9258329" cy="705766"/>
          </a:xfrm>
          <a:prstGeom prst="foldedCorner">
            <a:avLst>
              <a:gd name="adj" fmla="val 14225"/>
            </a:avLst>
          </a:prstGeom>
          <a:solidFill>
            <a:srgbClr val="EFF5FB"/>
          </a:solidFill>
          <a:ln w="12700" cap="flat" cmpd="sng">
            <a:solidFill>
              <a:srgbClr val="DDEAF6"/>
            </a:solidFill>
            <a:prstDash val="solid"/>
            <a:miter lim="800000"/>
            <a:headEnd type="none" w="sm" len="sm"/>
            <a:tailEnd type="none" w="sm" len="sm"/>
          </a:ln>
        </p:spPr>
        <p:txBody>
          <a:bodyPr spcFirstLastPara="1" wrap="square" lIns="135000" tIns="135000" rIns="135000" bIns="135000" anchor="t" anchorCtr="0">
            <a:spAutoFit/>
          </a:bodyPr>
          <a:lstStyle/>
          <a:p>
            <a:pPr marL="128588" lvl="1"/>
            <a:r>
              <a:rPr lang="en-US" sz="2200" i="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Courier New"/>
              </a:rPr>
              <a:t>class </a:t>
            </a:r>
            <a:r>
              <a:rPr lang="en-US" sz="2200" i="1"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Courier New"/>
              </a:rPr>
              <a:t>GeometricMean</a:t>
            </a:r>
            <a:r>
              <a:rPr lang="en-US" sz="2200" i="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Courier New"/>
              </a:rPr>
              <a:t> extends </a:t>
            </a:r>
            <a:r>
              <a:rPr lang="en-US" sz="2200" i="1"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Courier New"/>
              </a:rPr>
              <a:t>UserDefinedAggregateFunction</a:t>
            </a:r>
            <a:endParaRPr sz="2200" i="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Courier New"/>
            </a:endParaRPr>
          </a:p>
        </p:txBody>
      </p:sp>
      <p:pic>
        <p:nvPicPr>
          <p:cNvPr id="6" name="Google Shape;928;p5">
            <a:extLst>
              <a:ext uri="{FF2B5EF4-FFF2-40B4-BE49-F238E27FC236}">
                <a16:creationId xmlns:a16="http://schemas.microsoft.com/office/drawing/2014/main" id="{C86DAFB2-CFFE-464A-AB4F-6EFA56E7DB34}"/>
              </a:ext>
            </a:extLst>
          </p:cNvPr>
          <p:cNvPicPr preferRelativeResize="0"/>
          <p:nvPr/>
        </p:nvPicPr>
        <p:blipFill rotWithShape="1">
          <a:blip r:embed="rId2">
            <a:alphaModFix/>
          </a:blip>
          <a:srcRect/>
          <a:stretch/>
        </p:blipFill>
        <p:spPr>
          <a:xfrm>
            <a:off x="3609633" y="724207"/>
            <a:ext cx="9036732" cy="521025"/>
          </a:xfrm>
          <a:prstGeom prst="rect">
            <a:avLst/>
          </a:prstGeom>
          <a:noFill/>
          <a:ln>
            <a:noFill/>
          </a:ln>
        </p:spPr>
      </p:pic>
      <p:sp>
        <p:nvSpPr>
          <p:cNvPr id="3" name="TextBox 2">
            <a:extLst>
              <a:ext uri="{FF2B5EF4-FFF2-40B4-BE49-F238E27FC236}">
                <a16:creationId xmlns:a16="http://schemas.microsoft.com/office/drawing/2014/main" id="{B302CD92-F3D3-4D71-A2C8-846F5697AFDC}"/>
              </a:ext>
            </a:extLst>
          </p:cNvPr>
          <p:cNvSpPr txBox="1"/>
          <p:nvPr/>
        </p:nvSpPr>
        <p:spPr>
          <a:xfrm>
            <a:off x="4171921" y="3984427"/>
            <a:ext cx="2800350" cy="430887"/>
          </a:xfrm>
          <a:prstGeom prst="rect">
            <a:avLst/>
          </a:prstGeom>
          <a:noFill/>
        </p:spPr>
        <p:txBody>
          <a:bodyPr wrap="square" rtlCol="0">
            <a:spAutoFit/>
          </a:bodyPr>
          <a:lstStyle/>
          <a:p>
            <a:r>
              <a:rPr lang="en-US" sz="2200" dirty="0">
                <a:latin typeface="Open Sans" panose="020B0606030504020204" pitchFamily="34" charset="0"/>
                <a:ea typeface="Open Sans" panose="020B0606030504020204" pitchFamily="34" charset="0"/>
                <a:cs typeface="Open Sans" panose="020B0606030504020204" pitchFamily="34" charset="0"/>
              </a:rPr>
              <a:t>Syntax:</a:t>
            </a:r>
            <a:endParaRPr lang="en-IN" sz="2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09450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100000"/>
              </a:lnSpc>
              <a:spcBef>
                <a:spcPts val="1000"/>
              </a:spcBef>
              <a:spcAft>
                <a:spcPts val="0"/>
              </a:spcAft>
              <a:buClr>
                <a:srgbClr val="FFFFFF"/>
              </a:buClr>
              <a:buSzPts val="2800"/>
              <a:buFont typeface="Arial"/>
              <a:buNone/>
            </a:pPr>
            <a:r>
              <a:rPr lang="en-US" dirty="0">
                <a:latin typeface="Open Sans" panose="020B0606030504020204" pitchFamily="34" charset="0"/>
                <a:ea typeface="Open Sans" panose="020B0606030504020204" pitchFamily="34" charset="0"/>
                <a:cs typeface="Open Sans" panose="020B0606030504020204" pitchFamily="34" charset="0"/>
                <a:sym typeface="Open Sans ExtraBold"/>
              </a:rPr>
              <a:t>Spark SQL Introduction</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rmAutofit/>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Methods </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AE04280C-773D-468C-B3DA-3FFB0B65706C}"/>
              </a:ext>
            </a:extLst>
          </p:cNvPr>
          <p:cNvGrpSpPr/>
          <p:nvPr/>
        </p:nvGrpSpPr>
        <p:grpSpPr>
          <a:xfrm>
            <a:off x="2083482" y="2609025"/>
            <a:ext cx="11365136" cy="4612630"/>
            <a:chOff x="914280" y="3407420"/>
            <a:chExt cx="10298456" cy="3220392"/>
          </a:xfrm>
        </p:grpSpPr>
        <p:grpSp>
          <p:nvGrpSpPr>
            <p:cNvPr id="7" name="Google Shape;1165;p22">
              <a:extLst>
                <a:ext uri="{FF2B5EF4-FFF2-40B4-BE49-F238E27FC236}">
                  <a16:creationId xmlns:a16="http://schemas.microsoft.com/office/drawing/2014/main" id="{CB3ACB09-8418-43A2-950B-A05C27EC2097}"/>
                </a:ext>
              </a:extLst>
            </p:cNvPr>
            <p:cNvGrpSpPr/>
            <p:nvPr/>
          </p:nvGrpSpPr>
          <p:grpSpPr>
            <a:xfrm>
              <a:off x="2783672" y="4244924"/>
              <a:ext cx="8429064" cy="679874"/>
              <a:chOff x="6803926" y="3905604"/>
              <a:chExt cx="11238752" cy="906499"/>
            </a:xfrm>
            <a:effectLst>
              <a:outerShdw blurRad="76200" dir="13500000" sy="23000" kx="1200000" algn="br" rotWithShape="0">
                <a:prstClr val="black">
                  <a:alpha val="20000"/>
                </a:prstClr>
              </a:outerShdw>
            </a:effectLst>
          </p:grpSpPr>
          <p:sp>
            <p:nvSpPr>
              <p:cNvPr id="21" name="Google Shape;1166;p22">
                <a:extLst>
                  <a:ext uri="{FF2B5EF4-FFF2-40B4-BE49-F238E27FC236}">
                    <a16:creationId xmlns:a16="http://schemas.microsoft.com/office/drawing/2014/main" id="{FE67D2EB-34FD-4269-A51B-CBAA16BACAC6}"/>
                  </a:ext>
                </a:extLst>
              </p:cNvPr>
              <p:cNvSpPr/>
              <p:nvPr/>
            </p:nvSpPr>
            <p:spPr>
              <a:xfrm>
                <a:off x="6807792" y="3905604"/>
                <a:ext cx="11234886" cy="906499"/>
              </a:xfrm>
              <a:prstGeom prst="roundRect">
                <a:avLst>
                  <a:gd name="adj" fmla="val 0"/>
                </a:avLst>
              </a:prstGeom>
              <a:solidFill>
                <a:srgbClr val="D6E9F2"/>
              </a:solidFill>
              <a:ln>
                <a:noFill/>
              </a:ln>
            </p:spPr>
            <p:txBody>
              <a:bodyPr spcFirstLastPara="1" wrap="square" lIns="205725" tIns="0" rIns="0" bIns="0" anchor="ctr" anchorCtr="0">
                <a:noAutofit/>
              </a:bodyPr>
              <a:lstStyle/>
              <a:p>
                <a:r>
                  <a:rPr lang="en-US" sz="2200" dirty="0">
                    <a:solidFill>
                      <a:schemeClr val="tx1">
                        <a:lumMod val="75000"/>
                        <a:lumOff val="25000"/>
                      </a:schemeClr>
                    </a:solidFill>
                    <a:latin typeface="Open Sans"/>
                    <a:ea typeface="Open Sans"/>
                    <a:cs typeface="Open Sans"/>
                    <a:sym typeface="Open Sans"/>
                  </a:rPr>
                  <a:t>This method is called once for each group on a given node.</a:t>
                </a:r>
              </a:p>
              <a:p>
                <a:r>
                  <a:rPr lang="en-US" sz="2200" dirty="0">
                    <a:solidFill>
                      <a:schemeClr val="tx1">
                        <a:lumMod val="75000"/>
                        <a:lumOff val="25000"/>
                      </a:schemeClr>
                    </a:solidFill>
                    <a:latin typeface="Open Sans"/>
                    <a:ea typeface="Open Sans"/>
                    <a:cs typeface="Open Sans"/>
                    <a:sym typeface="Open Sans"/>
                  </a:rPr>
                  <a:t>Spark will call update for each input record in a given group.</a:t>
                </a:r>
              </a:p>
            </p:txBody>
          </p:sp>
          <p:sp>
            <p:nvSpPr>
              <p:cNvPr id="22" name="Google Shape;1167;p22">
                <a:extLst>
                  <a:ext uri="{FF2B5EF4-FFF2-40B4-BE49-F238E27FC236}">
                    <a16:creationId xmlns:a16="http://schemas.microsoft.com/office/drawing/2014/main" id="{95183A9A-B83A-4951-AABF-BA5907570591}"/>
                  </a:ext>
                </a:extLst>
              </p:cNvPr>
              <p:cNvSpPr/>
              <p:nvPr/>
            </p:nvSpPr>
            <p:spPr>
              <a:xfrm rot="5400000">
                <a:off x="6706318" y="4265952"/>
                <a:ext cx="389262" cy="194047"/>
              </a:xfrm>
              <a:prstGeom prst="triangle">
                <a:avLst>
                  <a:gd name="adj" fmla="val 50000"/>
                </a:avLst>
              </a:prstGeom>
              <a:solidFill>
                <a:srgbClr val="61ADCF"/>
              </a:solidFill>
              <a:ln>
                <a:noFill/>
              </a:ln>
            </p:spPr>
            <p:txBody>
              <a:bodyPr spcFirstLastPara="1" wrap="square" lIns="68569" tIns="34275" rIns="68569" bIns="34275" anchor="ctr" anchorCtr="0">
                <a:noAutofit/>
              </a:bodyPr>
              <a:lstStyle/>
              <a:p>
                <a:pPr algn="ctr">
                  <a:buClr>
                    <a:srgbClr val="000000"/>
                  </a:buClr>
                  <a:buSzPts val="2200"/>
                </a:pPr>
                <a:endParaRPr sz="1650">
                  <a:solidFill>
                    <a:srgbClr val="FFFFFF"/>
                  </a:solidFill>
                  <a:latin typeface="Open Sans"/>
                  <a:ea typeface="Open Sans"/>
                  <a:cs typeface="Open Sans"/>
                  <a:sym typeface="Open Sans"/>
                </a:endParaRPr>
              </a:p>
            </p:txBody>
          </p:sp>
        </p:grpSp>
        <p:grpSp>
          <p:nvGrpSpPr>
            <p:cNvPr id="8" name="Google Shape;1168;p22">
              <a:extLst>
                <a:ext uri="{FF2B5EF4-FFF2-40B4-BE49-F238E27FC236}">
                  <a16:creationId xmlns:a16="http://schemas.microsoft.com/office/drawing/2014/main" id="{4657882C-30AA-4486-9D30-AC8FF8173D22}"/>
                </a:ext>
              </a:extLst>
            </p:cNvPr>
            <p:cNvGrpSpPr/>
            <p:nvPr/>
          </p:nvGrpSpPr>
          <p:grpSpPr>
            <a:xfrm>
              <a:off x="2774406" y="5073160"/>
              <a:ext cx="8429061" cy="676720"/>
              <a:chOff x="7363488" y="5031018"/>
              <a:chExt cx="11238748" cy="902293"/>
            </a:xfrm>
            <a:effectLst>
              <a:outerShdw blurRad="76200" dir="13500000" sy="23000" kx="1200000" algn="br" rotWithShape="0">
                <a:prstClr val="black">
                  <a:alpha val="20000"/>
                </a:prstClr>
              </a:outerShdw>
            </a:effectLst>
          </p:grpSpPr>
          <p:sp>
            <p:nvSpPr>
              <p:cNvPr id="19" name="Google Shape;1169;p22">
                <a:extLst>
                  <a:ext uri="{FF2B5EF4-FFF2-40B4-BE49-F238E27FC236}">
                    <a16:creationId xmlns:a16="http://schemas.microsoft.com/office/drawing/2014/main" id="{94952D66-A30D-4453-8897-E3464C488F51}"/>
                  </a:ext>
                </a:extLst>
              </p:cNvPr>
              <p:cNvSpPr/>
              <p:nvPr/>
            </p:nvSpPr>
            <p:spPr>
              <a:xfrm>
                <a:off x="7371471" y="5031018"/>
                <a:ext cx="11230765" cy="902293"/>
              </a:xfrm>
              <a:prstGeom prst="roundRect">
                <a:avLst>
                  <a:gd name="adj" fmla="val 0"/>
                </a:avLst>
              </a:prstGeom>
              <a:solidFill>
                <a:srgbClr val="FFE0C9"/>
              </a:solidFill>
              <a:ln>
                <a:noFill/>
              </a:ln>
            </p:spPr>
            <p:txBody>
              <a:bodyPr spcFirstLastPara="1" wrap="square" lIns="205725" tIns="0" rIns="0" bIns="0" anchor="ctr" anchorCtr="0">
                <a:noAutofit/>
              </a:bodyPr>
              <a:lstStyle/>
              <a:p>
                <a:r>
                  <a:rPr lang="en-US" sz="2200" dirty="0">
                    <a:solidFill>
                      <a:schemeClr val="tx1">
                        <a:lumMod val="75000"/>
                        <a:lumOff val="25000"/>
                      </a:schemeClr>
                    </a:solidFill>
                    <a:latin typeface="Open Sans"/>
                    <a:ea typeface="Open Sans"/>
                    <a:cs typeface="Open Sans"/>
                    <a:sym typeface="Open Sans"/>
                  </a:rPr>
                  <a:t>Spark computes partial aggregate results and combines them if the function supports partial aggregates</a:t>
                </a:r>
              </a:p>
            </p:txBody>
          </p:sp>
          <p:sp>
            <p:nvSpPr>
              <p:cNvPr id="20" name="Google Shape;1170;p22">
                <a:extLst>
                  <a:ext uri="{FF2B5EF4-FFF2-40B4-BE49-F238E27FC236}">
                    <a16:creationId xmlns:a16="http://schemas.microsoft.com/office/drawing/2014/main" id="{09E5B0BB-96E4-4460-81CB-3ABC45F3BB6A}"/>
                  </a:ext>
                </a:extLst>
              </p:cNvPr>
              <p:cNvSpPr/>
              <p:nvPr/>
            </p:nvSpPr>
            <p:spPr>
              <a:xfrm rot="5400000">
                <a:off x="7265881" y="5383038"/>
                <a:ext cx="389262" cy="194047"/>
              </a:xfrm>
              <a:prstGeom prst="triangle">
                <a:avLst>
                  <a:gd name="adj" fmla="val 50000"/>
                </a:avLst>
              </a:prstGeom>
              <a:solidFill>
                <a:srgbClr val="E36F72"/>
              </a:solidFill>
              <a:ln>
                <a:noFill/>
              </a:ln>
            </p:spPr>
            <p:txBody>
              <a:bodyPr spcFirstLastPara="1" wrap="square" lIns="68569" tIns="34275" rIns="68569" bIns="34275" anchor="ctr" anchorCtr="0">
                <a:noAutofit/>
              </a:bodyPr>
              <a:lstStyle/>
              <a:p>
                <a:pPr algn="ctr">
                  <a:buClr>
                    <a:srgbClr val="000000"/>
                  </a:buClr>
                  <a:buSzPts val="2200"/>
                </a:pPr>
                <a:endParaRPr sz="1650">
                  <a:solidFill>
                    <a:srgbClr val="FFFFFF"/>
                  </a:solidFill>
                  <a:latin typeface="Open Sans"/>
                  <a:ea typeface="Open Sans"/>
                  <a:cs typeface="Open Sans"/>
                  <a:sym typeface="Open Sans"/>
                </a:endParaRPr>
              </a:p>
            </p:txBody>
          </p:sp>
        </p:grpSp>
        <p:grpSp>
          <p:nvGrpSpPr>
            <p:cNvPr id="9" name="Google Shape;1171;p22">
              <a:extLst>
                <a:ext uri="{FF2B5EF4-FFF2-40B4-BE49-F238E27FC236}">
                  <a16:creationId xmlns:a16="http://schemas.microsoft.com/office/drawing/2014/main" id="{F82F79F7-77EE-41BD-AF72-594A5D000C6F}"/>
                </a:ext>
              </a:extLst>
            </p:cNvPr>
            <p:cNvGrpSpPr/>
            <p:nvPr/>
          </p:nvGrpSpPr>
          <p:grpSpPr>
            <a:xfrm>
              <a:off x="2774403" y="3407420"/>
              <a:ext cx="8429064" cy="679874"/>
              <a:chOff x="6803926" y="3905604"/>
              <a:chExt cx="11238752" cy="906499"/>
            </a:xfrm>
            <a:effectLst>
              <a:outerShdw blurRad="76200" dir="13500000" sy="23000" kx="1200000" algn="br" rotWithShape="0">
                <a:prstClr val="black">
                  <a:alpha val="20000"/>
                </a:prstClr>
              </a:outerShdw>
            </a:effectLst>
          </p:grpSpPr>
          <p:sp>
            <p:nvSpPr>
              <p:cNvPr id="17" name="Google Shape;1172;p22">
                <a:extLst>
                  <a:ext uri="{FF2B5EF4-FFF2-40B4-BE49-F238E27FC236}">
                    <a16:creationId xmlns:a16="http://schemas.microsoft.com/office/drawing/2014/main" id="{4F626FBB-76E4-457C-AA38-D79EECD7DA11}"/>
                  </a:ext>
                </a:extLst>
              </p:cNvPr>
              <p:cNvSpPr/>
              <p:nvPr/>
            </p:nvSpPr>
            <p:spPr>
              <a:xfrm>
                <a:off x="6807792" y="3905604"/>
                <a:ext cx="11234886" cy="906499"/>
              </a:xfrm>
              <a:prstGeom prst="roundRect">
                <a:avLst>
                  <a:gd name="adj" fmla="val 0"/>
                </a:avLst>
              </a:prstGeom>
              <a:solidFill>
                <a:srgbClr val="D5DBE5"/>
              </a:solidFill>
              <a:ln>
                <a:noFill/>
              </a:ln>
            </p:spPr>
            <p:txBody>
              <a:bodyPr spcFirstLastPara="1" wrap="square" lIns="205725" tIns="0" rIns="0" bIns="0" anchor="ctr" anchorCtr="0">
                <a:noAutofit/>
              </a:bodyPr>
              <a:lstStyle/>
              <a:p>
                <a:r>
                  <a:rPr lang="en-US" sz="2200" dirty="0">
                    <a:solidFill>
                      <a:schemeClr val="tx1">
                        <a:lumMod val="75000"/>
                        <a:lumOff val="25000"/>
                      </a:schemeClr>
                    </a:solidFill>
                    <a:latin typeface="Open Sans"/>
                    <a:ea typeface="Open Sans"/>
                    <a:cs typeface="Open Sans"/>
                    <a:sym typeface="Open Sans"/>
                  </a:rPr>
                  <a:t>On a given node, this method is called once for each group.</a:t>
                </a:r>
                <a:endParaRPr sz="2200" dirty="0">
                  <a:solidFill>
                    <a:schemeClr val="tx1">
                      <a:lumMod val="75000"/>
                      <a:lumOff val="25000"/>
                    </a:schemeClr>
                  </a:solidFill>
                  <a:latin typeface="Open Sans"/>
                  <a:ea typeface="Open Sans"/>
                  <a:cs typeface="Open Sans"/>
                  <a:sym typeface="Open Sans"/>
                </a:endParaRPr>
              </a:p>
            </p:txBody>
          </p:sp>
          <p:sp>
            <p:nvSpPr>
              <p:cNvPr id="18" name="Google Shape;1173;p22">
                <a:extLst>
                  <a:ext uri="{FF2B5EF4-FFF2-40B4-BE49-F238E27FC236}">
                    <a16:creationId xmlns:a16="http://schemas.microsoft.com/office/drawing/2014/main" id="{19567A2C-26BA-4467-AF4C-E373CCB53A4B}"/>
                  </a:ext>
                </a:extLst>
              </p:cNvPr>
              <p:cNvSpPr/>
              <p:nvPr/>
            </p:nvSpPr>
            <p:spPr>
              <a:xfrm rot="5400000">
                <a:off x="6706318" y="4265952"/>
                <a:ext cx="389262" cy="194047"/>
              </a:xfrm>
              <a:prstGeom prst="triangle">
                <a:avLst>
                  <a:gd name="adj" fmla="val 50000"/>
                </a:avLst>
              </a:prstGeom>
              <a:solidFill>
                <a:srgbClr val="8296B0"/>
              </a:solidFill>
              <a:ln>
                <a:noFill/>
              </a:ln>
            </p:spPr>
            <p:txBody>
              <a:bodyPr spcFirstLastPara="1" wrap="square" lIns="68569" tIns="34275" rIns="68569" bIns="34275" anchor="ctr" anchorCtr="0">
                <a:noAutofit/>
              </a:bodyPr>
              <a:lstStyle/>
              <a:p>
                <a:pPr algn="ctr">
                  <a:buClr>
                    <a:srgbClr val="000000"/>
                  </a:buClr>
                  <a:buSzPts val="1400"/>
                </a:pPr>
                <a:endParaRPr sz="1050">
                  <a:solidFill>
                    <a:srgbClr val="FFFFFF"/>
                  </a:solidFill>
                  <a:latin typeface="Arial"/>
                  <a:ea typeface="Arial"/>
                  <a:cs typeface="Arial"/>
                  <a:sym typeface="Arial"/>
                </a:endParaRPr>
              </a:p>
            </p:txBody>
          </p:sp>
        </p:grpSp>
        <p:sp>
          <p:nvSpPr>
            <p:cNvPr id="10" name="Google Shape;1174;p22">
              <a:extLst>
                <a:ext uri="{FF2B5EF4-FFF2-40B4-BE49-F238E27FC236}">
                  <a16:creationId xmlns:a16="http://schemas.microsoft.com/office/drawing/2014/main" id="{1B83AA0C-3191-4976-A464-DA2E752E667C}"/>
                </a:ext>
              </a:extLst>
            </p:cNvPr>
            <p:cNvSpPr/>
            <p:nvPr/>
          </p:nvSpPr>
          <p:spPr>
            <a:xfrm>
              <a:off x="914284" y="4241966"/>
              <a:ext cx="1872287" cy="679874"/>
            </a:xfrm>
            <a:prstGeom prst="roundRect">
              <a:avLst>
                <a:gd name="adj" fmla="val 0"/>
              </a:avLst>
            </a:prstGeom>
            <a:solidFill>
              <a:srgbClr val="61ADCF"/>
            </a:solidFill>
            <a:ln>
              <a:noFill/>
            </a:ln>
            <a:effectLst>
              <a:outerShdw blurRad="76200" dir="13500000" sy="23000" kx="1200000" algn="br" rotWithShape="0">
                <a:prstClr val="black">
                  <a:alpha val="20000"/>
                </a:prstClr>
              </a:outerShdw>
            </a:effectLst>
          </p:spPr>
          <p:txBody>
            <a:bodyPr spcFirstLastPara="1" wrap="square" lIns="68569" tIns="34275" rIns="135000" bIns="34275" anchor="ctr" anchorCtr="0">
              <a:noAutofit/>
            </a:bodyPr>
            <a:lstStyle/>
            <a:p>
              <a:pPr marL="85732" algn="ctr">
                <a:buClr>
                  <a:srgbClr val="000000"/>
                </a:buClr>
                <a:buSzPts val="2200"/>
              </a:pPr>
              <a:r>
                <a:rPr lang="en-US" sz="2200" dirty="0">
                  <a:solidFill>
                    <a:srgbClr val="FFFFFF"/>
                  </a:solidFill>
                  <a:latin typeface="Open Sans"/>
                  <a:ea typeface="Open Sans"/>
                  <a:cs typeface="Open Sans"/>
                  <a:sym typeface="Open Sans"/>
                </a:rPr>
                <a:t>Update</a:t>
              </a:r>
              <a:endParaRPr sz="2200" dirty="0"/>
            </a:p>
          </p:txBody>
        </p:sp>
        <p:sp>
          <p:nvSpPr>
            <p:cNvPr id="11" name="Google Shape;1175;p22">
              <a:extLst>
                <a:ext uri="{FF2B5EF4-FFF2-40B4-BE49-F238E27FC236}">
                  <a16:creationId xmlns:a16="http://schemas.microsoft.com/office/drawing/2014/main" id="{BDF81032-8C8B-4271-A5D9-B9D3685CE93D}"/>
                </a:ext>
              </a:extLst>
            </p:cNvPr>
            <p:cNvSpPr/>
            <p:nvPr/>
          </p:nvSpPr>
          <p:spPr>
            <a:xfrm>
              <a:off x="914283" y="5075502"/>
              <a:ext cx="1869388" cy="679874"/>
            </a:xfrm>
            <a:prstGeom prst="roundRect">
              <a:avLst>
                <a:gd name="adj" fmla="val 0"/>
              </a:avLst>
            </a:prstGeom>
            <a:solidFill>
              <a:srgbClr val="E36F72"/>
            </a:solidFill>
            <a:ln>
              <a:noFill/>
            </a:ln>
            <a:effectLst>
              <a:outerShdw blurRad="76200" dir="13500000" sy="23000" kx="1200000" algn="br" rotWithShape="0">
                <a:prstClr val="black">
                  <a:alpha val="20000"/>
                </a:prstClr>
              </a:outerShdw>
            </a:effectLst>
          </p:spPr>
          <p:txBody>
            <a:bodyPr spcFirstLastPara="1" wrap="square" lIns="68569" tIns="34275" rIns="135000" bIns="34275" anchor="ctr" anchorCtr="0">
              <a:noAutofit/>
            </a:bodyPr>
            <a:lstStyle/>
            <a:p>
              <a:pPr marL="85732" algn="ctr">
                <a:buClr>
                  <a:srgbClr val="000000"/>
                </a:buClr>
                <a:buSzPts val="2200"/>
              </a:pPr>
              <a:r>
                <a:rPr lang="en-US" sz="2200">
                  <a:solidFill>
                    <a:srgbClr val="FFFFFF"/>
                  </a:solidFill>
                  <a:latin typeface="Open Sans"/>
                  <a:ea typeface="Open Sans"/>
                  <a:cs typeface="Open Sans"/>
                  <a:sym typeface="Open Sans"/>
                </a:rPr>
                <a:t>Merge</a:t>
              </a:r>
              <a:endParaRPr sz="2200">
                <a:solidFill>
                  <a:srgbClr val="FFFFFF"/>
                </a:solidFill>
                <a:latin typeface="Open Sans"/>
                <a:ea typeface="Open Sans"/>
                <a:cs typeface="Open Sans"/>
                <a:sym typeface="Open Sans"/>
              </a:endParaRPr>
            </a:p>
          </p:txBody>
        </p:sp>
        <p:sp>
          <p:nvSpPr>
            <p:cNvPr id="12" name="Google Shape;1176;p22">
              <a:extLst>
                <a:ext uri="{FF2B5EF4-FFF2-40B4-BE49-F238E27FC236}">
                  <a16:creationId xmlns:a16="http://schemas.microsoft.com/office/drawing/2014/main" id="{6A1A1AA7-3357-4979-A2E0-DB39B4EC48FB}"/>
                </a:ext>
              </a:extLst>
            </p:cNvPr>
            <p:cNvSpPr/>
            <p:nvPr/>
          </p:nvSpPr>
          <p:spPr>
            <a:xfrm>
              <a:off x="914283" y="3407420"/>
              <a:ext cx="1869388" cy="679874"/>
            </a:xfrm>
            <a:prstGeom prst="roundRect">
              <a:avLst>
                <a:gd name="adj" fmla="val 0"/>
              </a:avLst>
            </a:prstGeom>
            <a:solidFill>
              <a:srgbClr val="8296B0"/>
            </a:solidFill>
            <a:ln>
              <a:noFill/>
            </a:ln>
            <a:effectLst>
              <a:outerShdw blurRad="76200" dir="13500000" sy="23000" kx="1200000" algn="br" rotWithShape="0">
                <a:prstClr val="black">
                  <a:alpha val="20000"/>
                </a:prstClr>
              </a:outerShdw>
            </a:effectLst>
          </p:spPr>
          <p:txBody>
            <a:bodyPr spcFirstLastPara="1" wrap="square" lIns="68569" tIns="34275" rIns="135000" bIns="34275" anchor="ctr" anchorCtr="0">
              <a:noAutofit/>
            </a:bodyPr>
            <a:lstStyle/>
            <a:p>
              <a:pPr marL="85732" algn="ctr"/>
              <a:r>
                <a:rPr lang="en-US" sz="2200">
                  <a:solidFill>
                    <a:srgbClr val="FFFFFF"/>
                  </a:solidFill>
                  <a:latin typeface="Open Sans"/>
                  <a:ea typeface="Open Sans"/>
                  <a:cs typeface="Open Sans"/>
                  <a:sym typeface="Open Sans"/>
                </a:rPr>
                <a:t>Initialize</a:t>
              </a:r>
              <a:endParaRPr sz="2200">
                <a:solidFill>
                  <a:srgbClr val="FFFFFF"/>
                </a:solidFill>
                <a:latin typeface="Open Sans"/>
                <a:ea typeface="Open Sans"/>
                <a:cs typeface="Open Sans"/>
                <a:sym typeface="Open Sans"/>
              </a:endParaRPr>
            </a:p>
          </p:txBody>
        </p:sp>
        <p:grpSp>
          <p:nvGrpSpPr>
            <p:cNvPr id="13" name="Google Shape;1177;p22">
              <a:extLst>
                <a:ext uri="{FF2B5EF4-FFF2-40B4-BE49-F238E27FC236}">
                  <a16:creationId xmlns:a16="http://schemas.microsoft.com/office/drawing/2014/main" id="{3F949C15-C5AC-44C9-B7F8-FED7A829764D}"/>
                </a:ext>
              </a:extLst>
            </p:cNvPr>
            <p:cNvGrpSpPr/>
            <p:nvPr/>
          </p:nvGrpSpPr>
          <p:grpSpPr>
            <a:xfrm>
              <a:off x="2774402" y="5945595"/>
              <a:ext cx="8429061" cy="676720"/>
              <a:chOff x="7363488" y="5031018"/>
              <a:chExt cx="11238748" cy="902293"/>
            </a:xfrm>
            <a:effectLst>
              <a:outerShdw blurRad="76200" dir="13500000" sy="23000" kx="1200000" algn="br" rotWithShape="0">
                <a:prstClr val="black">
                  <a:alpha val="20000"/>
                </a:prstClr>
              </a:outerShdw>
            </a:effectLst>
          </p:grpSpPr>
          <p:sp>
            <p:nvSpPr>
              <p:cNvPr id="15" name="Google Shape;1178;p22">
                <a:extLst>
                  <a:ext uri="{FF2B5EF4-FFF2-40B4-BE49-F238E27FC236}">
                    <a16:creationId xmlns:a16="http://schemas.microsoft.com/office/drawing/2014/main" id="{1E9CD2B4-56E0-429C-86A7-DCD18CF37026}"/>
                  </a:ext>
                </a:extLst>
              </p:cNvPr>
              <p:cNvSpPr/>
              <p:nvPr/>
            </p:nvSpPr>
            <p:spPr>
              <a:xfrm>
                <a:off x="7371471" y="5031018"/>
                <a:ext cx="11230765" cy="902293"/>
              </a:xfrm>
              <a:prstGeom prst="roundRect">
                <a:avLst>
                  <a:gd name="adj" fmla="val 0"/>
                </a:avLst>
              </a:prstGeom>
              <a:solidFill>
                <a:srgbClr val="FEE7BE"/>
              </a:solidFill>
              <a:ln>
                <a:noFill/>
              </a:ln>
            </p:spPr>
            <p:txBody>
              <a:bodyPr spcFirstLastPara="1" wrap="square" lIns="205725" tIns="0" rIns="0" bIns="0" anchor="ctr" anchorCtr="0">
                <a:noAutofit/>
              </a:bodyPr>
              <a:lstStyle/>
              <a:p>
                <a:r>
                  <a:rPr lang="en-US" sz="2200" dirty="0">
                    <a:solidFill>
                      <a:schemeClr val="tx1">
                        <a:lumMod val="75000"/>
                        <a:lumOff val="25000"/>
                      </a:schemeClr>
                    </a:solidFill>
                    <a:latin typeface="Open Sans"/>
                    <a:ea typeface="Open Sans"/>
                    <a:cs typeface="Open Sans"/>
                    <a:sym typeface="Open Sans"/>
                  </a:rPr>
                  <a:t>Spark will call evaluate to get the final result when all the entries for a group are exhausted.</a:t>
                </a:r>
              </a:p>
            </p:txBody>
          </p:sp>
          <p:sp>
            <p:nvSpPr>
              <p:cNvPr id="16" name="Google Shape;1179;p22">
                <a:extLst>
                  <a:ext uri="{FF2B5EF4-FFF2-40B4-BE49-F238E27FC236}">
                    <a16:creationId xmlns:a16="http://schemas.microsoft.com/office/drawing/2014/main" id="{374E2A4F-15B7-4FF4-AF8C-AACB5B0C3A72}"/>
                  </a:ext>
                </a:extLst>
              </p:cNvPr>
              <p:cNvSpPr/>
              <p:nvPr/>
            </p:nvSpPr>
            <p:spPr>
              <a:xfrm rot="5400000">
                <a:off x="7265881" y="5383038"/>
                <a:ext cx="389262" cy="194047"/>
              </a:xfrm>
              <a:prstGeom prst="triangle">
                <a:avLst>
                  <a:gd name="adj" fmla="val 50000"/>
                </a:avLst>
              </a:prstGeom>
              <a:solidFill>
                <a:srgbClr val="E36F72"/>
              </a:solidFill>
              <a:ln>
                <a:noFill/>
              </a:ln>
            </p:spPr>
            <p:txBody>
              <a:bodyPr spcFirstLastPara="1" wrap="square" lIns="68569" tIns="34275" rIns="68569" bIns="34275" anchor="ctr" anchorCtr="0">
                <a:noAutofit/>
              </a:bodyPr>
              <a:lstStyle/>
              <a:p>
                <a:pPr algn="ctr">
                  <a:buClr>
                    <a:srgbClr val="000000"/>
                  </a:buClr>
                  <a:buSzPts val="2200"/>
                </a:pPr>
                <a:endParaRPr sz="1650">
                  <a:solidFill>
                    <a:srgbClr val="FFFFFF"/>
                  </a:solidFill>
                  <a:latin typeface="Open Sans"/>
                  <a:ea typeface="Open Sans"/>
                  <a:cs typeface="Open Sans"/>
                  <a:sym typeface="Open Sans"/>
                </a:endParaRPr>
              </a:p>
            </p:txBody>
          </p:sp>
        </p:grpSp>
        <p:sp>
          <p:nvSpPr>
            <p:cNvPr id="14" name="Google Shape;1180;p22">
              <a:extLst>
                <a:ext uri="{FF2B5EF4-FFF2-40B4-BE49-F238E27FC236}">
                  <a16:creationId xmlns:a16="http://schemas.microsoft.com/office/drawing/2014/main" id="{8FE062DD-7C22-45F8-AD6E-B8BFE2F64437}"/>
                </a:ext>
              </a:extLst>
            </p:cNvPr>
            <p:cNvSpPr/>
            <p:nvPr/>
          </p:nvSpPr>
          <p:spPr>
            <a:xfrm>
              <a:off x="914280" y="5947938"/>
              <a:ext cx="1869388" cy="679874"/>
            </a:xfrm>
            <a:prstGeom prst="roundRect">
              <a:avLst>
                <a:gd name="adj" fmla="val 0"/>
              </a:avLst>
            </a:prstGeom>
            <a:solidFill>
              <a:srgbClr val="E78E4B"/>
            </a:solidFill>
            <a:ln>
              <a:noFill/>
            </a:ln>
            <a:effectLst>
              <a:outerShdw blurRad="76200" dir="13500000" sy="23000" kx="1200000" algn="br" rotWithShape="0">
                <a:prstClr val="black">
                  <a:alpha val="20000"/>
                </a:prstClr>
              </a:outerShdw>
            </a:effectLst>
          </p:spPr>
          <p:txBody>
            <a:bodyPr spcFirstLastPara="1" wrap="square" lIns="68569" tIns="34275" rIns="135000" bIns="34275" anchor="ctr" anchorCtr="0">
              <a:noAutofit/>
            </a:bodyPr>
            <a:lstStyle/>
            <a:p>
              <a:pPr marL="85732" algn="ctr">
                <a:buClr>
                  <a:srgbClr val="000000"/>
                </a:buClr>
                <a:buSzPts val="2200"/>
              </a:pPr>
              <a:r>
                <a:rPr lang="en-US" sz="2200">
                  <a:solidFill>
                    <a:srgbClr val="FFFFFF"/>
                  </a:solidFill>
                  <a:latin typeface="Open Sans"/>
                  <a:ea typeface="Open Sans"/>
                  <a:cs typeface="Open Sans"/>
                  <a:sym typeface="Open Sans"/>
                </a:rPr>
                <a:t>Evaluate</a:t>
              </a:r>
              <a:endParaRPr sz="2200">
                <a:solidFill>
                  <a:srgbClr val="FFFFFF"/>
                </a:solidFill>
                <a:latin typeface="Open Sans"/>
                <a:ea typeface="Open Sans"/>
                <a:cs typeface="Open Sans"/>
                <a:sym typeface="Open Sans"/>
              </a:endParaRPr>
            </a:p>
          </p:txBody>
        </p:sp>
      </p:grpSp>
      <p:pic>
        <p:nvPicPr>
          <p:cNvPr id="23" name="Google Shape;928;p5">
            <a:extLst>
              <a:ext uri="{FF2B5EF4-FFF2-40B4-BE49-F238E27FC236}">
                <a16:creationId xmlns:a16="http://schemas.microsoft.com/office/drawing/2014/main" id="{4BA63A9E-D65E-48AE-9C8A-9A5BAC1AE7B9}"/>
              </a:ext>
            </a:extLst>
          </p:cNvPr>
          <p:cNvPicPr preferRelativeResize="0"/>
          <p:nvPr/>
        </p:nvPicPr>
        <p:blipFill rotWithShape="1">
          <a:blip r:embed="rId2">
            <a:alphaModFix/>
          </a:blip>
          <a:srcRect/>
          <a:stretch/>
        </p:blipFill>
        <p:spPr>
          <a:xfrm>
            <a:off x="6832148" y="717706"/>
            <a:ext cx="2591703" cy="521025"/>
          </a:xfrm>
          <a:prstGeom prst="rect">
            <a:avLst/>
          </a:prstGeom>
          <a:noFill/>
          <a:ln>
            <a:noFill/>
          </a:ln>
        </p:spPr>
      </p:pic>
    </p:spTree>
    <p:extLst>
      <p:ext uri="{BB962C8B-B14F-4D97-AF65-F5344CB8AC3E}">
        <p14:creationId xmlns:p14="http://schemas.microsoft.com/office/powerpoint/2010/main" val="2934982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E6107A-C43E-493E-A65E-1493871A9613}"/>
              </a:ext>
            </a:extLst>
          </p:cNvPr>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Apache Spark </a:t>
            </a:r>
            <a:r>
              <a:rPr lang="en-US" dirty="0" err="1">
                <a:latin typeface="Open Sans" panose="020B0606030504020204" pitchFamily="34" charset="0"/>
                <a:ea typeface="Open Sans" panose="020B0606030504020204" pitchFamily="34" charset="0"/>
                <a:cs typeface="Open Sans" panose="020B0606030504020204" pitchFamily="34" charset="0"/>
              </a:rPr>
              <a:t>DataFrames</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13448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rmAutofit/>
          </a:bodyPr>
          <a:lstStyle/>
          <a:p>
            <a:r>
              <a:rPr lang="en-US" sz="2800" dirty="0" err="1">
                <a:latin typeface="Open Sans" panose="020B0606030504020204" pitchFamily="34" charset="0"/>
                <a:ea typeface="Open Sans" panose="020B0606030504020204" pitchFamily="34" charset="0"/>
                <a:cs typeface="Open Sans" panose="020B0606030504020204" pitchFamily="34" charset="0"/>
              </a:rPr>
              <a:t>DataFrames</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Rounded Corners 3">
            <a:extLst>
              <a:ext uri="{FF2B5EF4-FFF2-40B4-BE49-F238E27FC236}">
                <a16:creationId xmlns:a16="http://schemas.microsoft.com/office/drawing/2014/main" id="{5DD5EE78-B409-4CE4-B0FB-906665078E42}"/>
              </a:ext>
            </a:extLst>
          </p:cNvPr>
          <p:cNvSpPr/>
          <p:nvPr/>
        </p:nvSpPr>
        <p:spPr>
          <a:xfrm>
            <a:off x="7048500" y="1885950"/>
            <a:ext cx="7981950" cy="5638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dirty="0" err="1">
                <a:solidFill>
                  <a:srgbClr val="3F3F3F"/>
                </a:solidFill>
                <a:latin typeface="Open Sans"/>
                <a:ea typeface="Open Sans"/>
                <a:cs typeface="Open Sans"/>
                <a:sym typeface="Open Sans"/>
              </a:rPr>
              <a:t>DataFrames</a:t>
            </a:r>
            <a:r>
              <a:rPr lang="en-US" sz="2200" dirty="0">
                <a:solidFill>
                  <a:srgbClr val="3F3F3F"/>
                </a:solidFill>
                <a:latin typeface="Open Sans"/>
                <a:ea typeface="Open Sans"/>
                <a:cs typeface="Open Sans"/>
                <a:sym typeface="Open Sans"/>
              </a:rPr>
              <a:t> represent a distributed collection of data in which data is organized into named columns.</a:t>
            </a:r>
            <a:endParaRPr lang="en-US" sz="2400" dirty="0">
              <a:sym typeface="Open Sans"/>
            </a:endParaRPr>
          </a:p>
          <a:p>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was introduced in Spark 1.3 as an extension to RDDs.</a:t>
            </a:r>
          </a:p>
          <a:p>
            <a:pPr marL="342900" indent="-342900">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is a used for representing structured data in Spark.</a:t>
            </a:r>
          </a:p>
          <a:p>
            <a:pPr marL="342900" indent="-342900">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Google Shape;928;p5">
            <a:extLst>
              <a:ext uri="{FF2B5EF4-FFF2-40B4-BE49-F238E27FC236}">
                <a16:creationId xmlns:a16="http://schemas.microsoft.com/office/drawing/2014/main" id="{9DF66330-7808-4AEA-9645-5A7CFF02EA24}"/>
              </a:ext>
            </a:extLst>
          </p:cNvPr>
          <p:cNvPicPr preferRelativeResize="0"/>
          <p:nvPr/>
        </p:nvPicPr>
        <p:blipFill rotWithShape="1">
          <a:blip r:embed="rId2">
            <a:alphaModFix/>
          </a:blip>
          <a:srcRect/>
          <a:stretch/>
        </p:blipFill>
        <p:spPr>
          <a:xfrm>
            <a:off x="6368554" y="724207"/>
            <a:ext cx="3518892" cy="521025"/>
          </a:xfrm>
          <a:prstGeom prst="rect">
            <a:avLst/>
          </a:prstGeom>
          <a:noFill/>
          <a:ln>
            <a:noFill/>
          </a:ln>
        </p:spPr>
      </p:pic>
      <p:grpSp>
        <p:nvGrpSpPr>
          <p:cNvPr id="9" name="Group 8">
            <a:extLst>
              <a:ext uri="{FF2B5EF4-FFF2-40B4-BE49-F238E27FC236}">
                <a16:creationId xmlns:a16="http://schemas.microsoft.com/office/drawing/2014/main" id="{76A7B411-6CBF-4C81-824E-B880B61B9522}"/>
              </a:ext>
            </a:extLst>
          </p:cNvPr>
          <p:cNvGrpSpPr/>
          <p:nvPr/>
        </p:nvGrpSpPr>
        <p:grpSpPr>
          <a:xfrm>
            <a:off x="1514713" y="4016129"/>
            <a:ext cx="5114687" cy="2232271"/>
            <a:chOff x="2867263" y="3076575"/>
            <a:chExt cx="6457474" cy="2562225"/>
          </a:xfrm>
        </p:grpSpPr>
        <p:cxnSp>
          <p:nvCxnSpPr>
            <p:cNvPr id="10" name="Straight Arrow Connector 9">
              <a:extLst>
                <a:ext uri="{FF2B5EF4-FFF2-40B4-BE49-F238E27FC236}">
                  <a16:creationId xmlns:a16="http://schemas.microsoft.com/office/drawing/2014/main" id="{B8F4697C-C330-4830-9822-B5F32C2FB440}"/>
                </a:ext>
              </a:extLst>
            </p:cNvPr>
            <p:cNvCxnSpPr>
              <a:cxnSpLocks/>
            </p:cNvCxnSpPr>
            <p:nvPr/>
          </p:nvCxnSpPr>
          <p:spPr>
            <a:xfrm>
              <a:off x="2867263" y="3076575"/>
              <a:ext cx="6457474" cy="0"/>
            </a:xfrm>
            <a:prstGeom prst="straightConnector1">
              <a:avLst/>
            </a:prstGeom>
            <a:ln w="142875" cap="rnd">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8335A6-D3E9-4A40-806C-21BBC3E2EE4D}"/>
                </a:ext>
              </a:extLst>
            </p:cNvPr>
            <p:cNvCxnSpPr>
              <a:cxnSpLocks/>
            </p:cNvCxnSpPr>
            <p:nvPr/>
          </p:nvCxnSpPr>
          <p:spPr>
            <a:xfrm>
              <a:off x="3282315" y="5629275"/>
              <a:ext cx="56273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0638B3-C008-4E87-AF29-7E8524008396}"/>
                </a:ext>
              </a:extLst>
            </p:cNvPr>
            <p:cNvCxnSpPr>
              <a:cxnSpLocks/>
            </p:cNvCxnSpPr>
            <p:nvPr/>
          </p:nvCxnSpPr>
          <p:spPr>
            <a:xfrm>
              <a:off x="3282315" y="5629275"/>
              <a:ext cx="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3B2D13-785F-4A4C-9FE8-C2A2EE87A84E}"/>
                </a:ext>
              </a:extLst>
            </p:cNvPr>
            <p:cNvCxnSpPr>
              <a:cxnSpLocks/>
            </p:cNvCxnSpPr>
            <p:nvPr/>
          </p:nvCxnSpPr>
          <p:spPr>
            <a:xfrm flipH="1" flipV="1">
              <a:off x="3282315" y="4155440"/>
              <a:ext cx="11430" cy="1483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AF999A-BCFC-421D-B312-9A7F23F0BFA3}"/>
                </a:ext>
              </a:extLst>
            </p:cNvPr>
            <p:cNvCxnSpPr>
              <a:cxnSpLocks/>
            </p:cNvCxnSpPr>
            <p:nvPr/>
          </p:nvCxnSpPr>
          <p:spPr>
            <a:xfrm flipH="1" flipV="1">
              <a:off x="3312795" y="4155440"/>
              <a:ext cx="11430" cy="148336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2405D6-2BE5-413A-B712-B8E9BFF420CD}"/>
                </a:ext>
              </a:extLst>
            </p:cNvPr>
            <p:cNvSpPr/>
            <p:nvPr/>
          </p:nvSpPr>
          <p:spPr>
            <a:xfrm>
              <a:off x="4307205" y="4155440"/>
              <a:ext cx="3516630" cy="148336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118940F6-79A7-4897-AF73-3DF861475BCD}"/>
                </a:ext>
              </a:extLst>
            </p:cNvPr>
            <p:cNvCxnSpPr>
              <a:cxnSpLocks/>
            </p:cNvCxnSpPr>
            <p:nvPr/>
          </p:nvCxnSpPr>
          <p:spPr>
            <a:xfrm>
              <a:off x="4909185" y="4155440"/>
              <a:ext cx="0" cy="14738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06314B-1F84-48A8-904A-B6825599D7D7}"/>
                </a:ext>
              </a:extLst>
            </p:cNvPr>
            <p:cNvCxnSpPr>
              <a:cxnSpLocks/>
            </p:cNvCxnSpPr>
            <p:nvPr/>
          </p:nvCxnSpPr>
          <p:spPr>
            <a:xfrm>
              <a:off x="5488305" y="4155440"/>
              <a:ext cx="0" cy="14738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DDFF03-2888-487F-81A1-65D7911B9E76}"/>
                </a:ext>
              </a:extLst>
            </p:cNvPr>
            <p:cNvCxnSpPr>
              <a:cxnSpLocks/>
              <a:stCxn id="15" idx="0"/>
            </p:cNvCxnSpPr>
            <p:nvPr/>
          </p:nvCxnSpPr>
          <p:spPr>
            <a:xfrm>
              <a:off x="6065520" y="4155440"/>
              <a:ext cx="1905" cy="14738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DB832AF-BF7B-4336-8DF5-BB2B89809217}"/>
                </a:ext>
              </a:extLst>
            </p:cNvPr>
            <p:cNvCxnSpPr>
              <a:cxnSpLocks/>
            </p:cNvCxnSpPr>
            <p:nvPr/>
          </p:nvCxnSpPr>
          <p:spPr>
            <a:xfrm>
              <a:off x="6638925" y="4155440"/>
              <a:ext cx="0" cy="14738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05B514-3421-47F3-A7BE-002124353C6C}"/>
                </a:ext>
              </a:extLst>
            </p:cNvPr>
            <p:cNvCxnSpPr>
              <a:cxnSpLocks/>
            </p:cNvCxnSpPr>
            <p:nvPr/>
          </p:nvCxnSpPr>
          <p:spPr>
            <a:xfrm>
              <a:off x="7225665" y="4155440"/>
              <a:ext cx="0" cy="14738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7512AD-D36B-494F-9611-74004B4DBBAD}"/>
                </a:ext>
              </a:extLst>
            </p:cNvPr>
            <p:cNvCxnSpPr>
              <a:cxnSpLocks/>
            </p:cNvCxnSpPr>
            <p:nvPr/>
          </p:nvCxnSpPr>
          <p:spPr>
            <a:xfrm>
              <a:off x="4307205" y="4777740"/>
              <a:ext cx="35166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BBF073-DEBB-4940-9ACE-4A9318550DB8}"/>
                </a:ext>
              </a:extLst>
            </p:cNvPr>
            <p:cNvCxnSpPr>
              <a:cxnSpLocks/>
            </p:cNvCxnSpPr>
            <p:nvPr/>
          </p:nvCxnSpPr>
          <p:spPr>
            <a:xfrm>
              <a:off x="4307205" y="5067300"/>
              <a:ext cx="35166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D711EB-61B9-4013-A21B-6175B0C05253}"/>
                </a:ext>
              </a:extLst>
            </p:cNvPr>
            <p:cNvCxnSpPr>
              <a:cxnSpLocks/>
            </p:cNvCxnSpPr>
            <p:nvPr/>
          </p:nvCxnSpPr>
          <p:spPr>
            <a:xfrm>
              <a:off x="4307205" y="5349240"/>
              <a:ext cx="35166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507010-F1BE-4652-B4CC-2E035BE752F2}"/>
                </a:ext>
              </a:extLst>
            </p:cNvPr>
            <p:cNvCxnSpPr>
              <a:cxnSpLocks/>
            </p:cNvCxnSpPr>
            <p:nvPr/>
          </p:nvCxnSpPr>
          <p:spPr>
            <a:xfrm flipV="1">
              <a:off x="7862602" y="4155440"/>
              <a:ext cx="0" cy="148336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C03EDD-3BF3-42E0-B308-2F7B51383F1D}"/>
                </a:ext>
              </a:extLst>
            </p:cNvPr>
            <p:cNvSpPr/>
            <p:nvPr/>
          </p:nvSpPr>
          <p:spPr>
            <a:xfrm>
              <a:off x="8004047" y="5143501"/>
              <a:ext cx="124587" cy="422910"/>
            </a:xfrm>
            <a:prstGeom prst="rect">
              <a:avLst/>
            </a:prstGeom>
            <a:solidFill>
              <a:srgbClr val="F5A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CCCF8B7A-8A97-4339-BF73-4A2BB53C56C7}"/>
                </a:ext>
              </a:extLst>
            </p:cNvPr>
            <p:cNvSpPr/>
            <p:nvPr/>
          </p:nvSpPr>
          <p:spPr>
            <a:xfrm>
              <a:off x="8225025" y="5242559"/>
              <a:ext cx="124587" cy="323851"/>
            </a:xfrm>
            <a:prstGeom prst="rect">
              <a:avLst/>
            </a:prstGeom>
            <a:solidFill>
              <a:srgbClr val="F4C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5EA2E9CD-5BB0-453E-B769-62B934420BA6}"/>
                </a:ext>
              </a:extLst>
            </p:cNvPr>
            <p:cNvSpPr/>
            <p:nvPr/>
          </p:nvSpPr>
          <p:spPr>
            <a:xfrm>
              <a:off x="8442388" y="5036827"/>
              <a:ext cx="124587" cy="529584"/>
            </a:xfrm>
            <a:prstGeom prst="rect">
              <a:avLst/>
            </a:prstGeom>
            <a:solidFill>
              <a:srgbClr val="DA9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889CB35E-06E6-490E-8B31-4A8687A038B2}"/>
                </a:ext>
              </a:extLst>
            </p:cNvPr>
            <p:cNvSpPr/>
            <p:nvPr/>
          </p:nvSpPr>
          <p:spPr>
            <a:xfrm>
              <a:off x="8659751" y="5143501"/>
              <a:ext cx="124587" cy="422910"/>
            </a:xfrm>
            <a:prstGeom prst="rect">
              <a:avLst/>
            </a:prstGeom>
            <a:solidFill>
              <a:srgbClr val="F5A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B9F4F9C2-05C1-4125-A85E-95B2B9AE5790}"/>
                </a:ext>
              </a:extLst>
            </p:cNvPr>
            <p:cNvCxnSpPr>
              <a:cxnSpLocks/>
            </p:cNvCxnSpPr>
            <p:nvPr/>
          </p:nvCxnSpPr>
          <p:spPr>
            <a:xfrm>
              <a:off x="3450907" y="4272822"/>
              <a:ext cx="250698" cy="365759"/>
            </a:xfrm>
            <a:prstGeom prst="straightConnector1">
              <a:avLst/>
            </a:prstGeom>
            <a:ln w="254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02DF5B0-47B2-41FA-A28E-38D8F6F79BAA}"/>
                </a:ext>
              </a:extLst>
            </p:cNvPr>
            <p:cNvCxnSpPr/>
            <p:nvPr/>
          </p:nvCxnSpPr>
          <p:spPr>
            <a:xfrm flipV="1">
              <a:off x="3690175" y="4426555"/>
              <a:ext cx="291846" cy="207264"/>
            </a:xfrm>
            <a:prstGeom prst="straightConnector1">
              <a:avLst/>
            </a:prstGeom>
            <a:ln w="25400">
              <a:solidFill>
                <a:srgbClr val="FF000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476FDE-48E9-476A-B802-85BE1B840AC5}"/>
                </a:ext>
              </a:extLst>
            </p:cNvPr>
            <p:cNvCxnSpPr>
              <a:cxnSpLocks/>
            </p:cNvCxnSpPr>
            <p:nvPr/>
          </p:nvCxnSpPr>
          <p:spPr>
            <a:xfrm>
              <a:off x="3982021" y="4426555"/>
              <a:ext cx="195072" cy="281940"/>
            </a:xfrm>
            <a:prstGeom prst="straightConnector1">
              <a:avLst/>
            </a:prstGeom>
            <a:ln w="25400">
              <a:solidFill>
                <a:srgbClr val="FF000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A53258-BCD8-4894-BF49-0AF764CC72F0}"/>
                </a:ext>
              </a:extLst>
            </p:cNvPr>
            <p:cNvCxnSpPr>
              <a:cxnSpLocks/>
            </p:cNvCxnSpPr>
            <p:nvPr/>
          </p:nvCxnSpPr>
          <p:spPr>
            <a:xfrm flipV="1">
              <a:off x="7977090" y="4659630"/>
              <a:ext cx="123541" cy="118110"/>
            </a:xfrm>
            <a:prstGeom prst="line">
              <a:avLst/>
            </a:prstGeom>
            <a:ln w="25400">
              <a:solidFill>
                <a:srgbClr val="02A79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A5CA9F5-E6D0-45D6-9509-E7D23FF9E529}"/>
                </a:ext>
              </a:extLst>
            </p:cNvPr>
            <p:cNvCxnSpPr>
              <a:cxnSpLocks/>
            </p:cNvCxnSpPr>
            <p:nvPr/>
          </p:nvCxnSpPr>
          <p:spPr>
            <a:xfrm flipH="1" flipV="1">
              <a:off x="8086725" y="4659630"/>
              <a:ext cx="138300" cy="76757"/>
            </a:xfrm>
            <a:prstGeom prst="line">
              <a:avLst/>
            </a:prstGeom>
            <a:ln w="25400">
              <a:solidFill>
                <a:srgbClr val="02A79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6EA0218-19DB-4191-BB30-8209D259D530}"/>
                </a:ext>
              </a:extLst>
            </p:cNvPr>
            <p:cNvCxnSpPr>
              <a:cxnSpLocks/>
            </p:cNvCxnSpPr>
            <p:nvPr/>
          </p:nvCxnSpPr>
          <p:spPr>
            <a:xfrm flipH="1">
              <a:off x="8209409" y="4493618"/>
              <a:ext cx="216406" cy="242769"/>
            </a:xfrm>
            <a:prstGeom prst="line">
              <a:avLst/>
            </a:prstGeom>
            <a:ln w="25400">
              <a:solidFill>
                <a:srgbClr val="02A79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8D9D0BA-A9C7-4C3A-A7D2-794C1A1291BC}"/>
                </a:ext>
              </a:extLst>
            </p:cNvPr>
            <p:cNvCxnSpPr>
              <a:cxnSpLocks/>
            </p:cNvCxnSpPr>
            <p:nvPr/>
          </p:nvCxnSpPr>
          <p:spPr>
            <a:xfrm>
              <a:off x="8410574" y="4493618"/>
              <a:ext cx="118109" cy="89185"/>
            </a:xfrm>
            <a:prstGeom prst="line">
              <a:avLst/>
            </a:prstGeom>
            <a:ln w="25400">
              <a:solidFill>
                <a:srgbClr val="02A79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FD42F7-F159-4221-83E0-F6563CCE5459}"/>
                </a:ext>
              </a:extLst>
            </p:cNvPr>
            <p:cNvCxnSpPr>
              <a:cxnSpLocks/>
            </p:cNvCxnSpPr>
            <p:nvPr/>
          </p:nvCxnSpPr>
          <p:spPr>
            <a:xfrm flipV="1">
              <a:off x="8513445" y="4287283"/>
              <a:ext cx="270893" cy="295520"/>
            </a:xfrm>
            <a:prstGeom prst="line">
              <a:avLst/>
            </a:prstGeom>
            <a:ln w="25400">
              <a:solidFill>
                <a:srgbClr val="02A79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5277B8-C874-48D0-A6AD-116336010B5E}"/>
                </a:ext>
              </a:extLst>
            </p:cNvPr>
            <p:cNvCxnSpPr>
              <a:cxnSpLocks/>
            </p:cNvCxnSpPr>
            <p:nvPr/>
          </p:nvCxnSpPr>
          <p:spPr>
            <a:xfrm flipH="1" flipV="1">
              <a:off x="7977090" y="4282187"/>
              <a:ext cx="109635" cy="13741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A7B622-9687-4112-AB8E-326950B4010B}"/>
                </a:ext>
              </a:extLst>
            </p:cNvPr>
            <p:cNvCxnSpPr>
              <a:cxnSpLocks/>
            </p:cNvCxnSpPr>
            <p:nvPr/>
          </p:nvCxnSpPr>
          <p:spPr>
            <a:xfrm flipH="1">
              <a:off x="8071485" y="4282187"/>
              <a:ext cx="153540" cy="13741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AABE5B5-7816-4AAD-BF89-755E6FF37063}"/>
                </a:ext>
              </a:extLst>
            </p:cNvPr>
            <p:cNvCxnSpPr>
              <a:cxnSpLocks/>
            </p:cNvCxnSpPr>
            <p:nvPr/>
          </p:nvCxnSpPr>
          <p:spPr>
            <a:xfrm>
              <a:off x="8209409" y="4282187"/>
              <a:ext cx="304036" cy="4542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7C4A131-9555-4001-8719-338649D131CB}"/>
                </a:ext>
              </a:extLst>
            </p:cNvPr>
            <p:cNvCxnSpPr>
              <a:cxnSpLocks/>
            </p:cNvCxnSpPr>
            <p:nvPr/>
          </p:nvCxnSpPr>
          <p:spPr>
            <a:xfrm flipV="1">
              <a:off x="8513445" y="4596765"/>
              <a:ext cx="118110" cy="1238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76EAF1-BFC3-4294-B0CA-22CDB0678D0B}"/>
                </a:ext>
              </a:extLst>
            </p:cNvPr>
            <p:cNvCxnSpPr>
              <a:cxnSpLocks/>
            </p:cNvCxnSpPr>
            <p:nvPr/>
          </p:nvCxnSpPr>
          <p:spPr>
            <a:xfrm flipH="1" flipV="1">
              <a:off x="8615553" y="4596765"/>
              <a:ext cx="168785" cy="18097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7D3601E-4355-4F1B-82C5-0CB6A94861C7}"/>
                </a:ext>
              </a:extLst>
            </p:cNvPr>
            <p:cNvCxnSpPr>
              <a:cxnSpLocks/>
            </p:cNvCxnSpPr>
            <p:nvPr/>
          </p:nvCxnSpPr>
          <p:spPr>
            <a:xfrm flipV="1">
              <a:off x="3474244" y="5195682"/>
              <a:ext cx="245094" cy="289671"/>
            </a:xfrm>
            <a:prstGeom prst="straightConnector1">
              <a:avLst/>
            </a:prstGeom>
            <a:ln w="25400">
              <a:solidFill>
                <a:srgbClr val="02A79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514FAB8-BDEB-44BA-9E2A-03FD26395382}"/>
                </a:ext>
              </a:extLst>
            </p:cNvPr>
            <p:cNvCxnSpPr>
              <a:cxnSpLocks/>
            </p:cNvCxnSpPr>
            <p:nvPr/>
          </p:nvCxnSpPr>
          <p:spPr>
            <a:xfrm>
              <a:off x="3701605" y="5195793"/>
              <a:ext cx="279652" cy="119396"/>
            </a:xfrm>
            <a:prstGeom prst="straightConnector1">
              <a:avLst/>
            </a:prstGeom>
            <a:ln w="25400">
              <a:solidFill>
                <a:srgbClr val="02A79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FED42B1-F131-446F-A9E5-5DA4FF64D92B}"/>
                </a:ext>
              </a:extLst>
            </p:cNvPr>
            <p:cNvCxnSpPr>
              <a:cxnSpLocks/>
            </p:cNvCxnSpPr>
            <p:nvPr/>
          </p:nvCxnSpPr>
          <p:spPr>
            <a:xfrm flipV="1">
              <a:off x="3981257" y="5074062"/>
              <a:ext cx="195836" cy="258892"/>
            </a:xfrm>
            <a:prstGeom prst="straightConnector1">
              <a:avLst/>
            </a:prstGeom>
            <a:ln w="25400">
              <a:solidFill>
                <a:srgbClr val="02A79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E7549-8428-49D9-9F97-2C8DA4505993}"/>
                </a:ext>
              </a:extLst>
            </p:cNvPr>
            <p:cNvCxnSpPr>
              <a:stCxn id="15" idx="1"/>
            </p:cNvCxnSpPr>
            <p:nvPr/>
          </p:nvCxnSpPr>
          <p:spPr>
            <a:xfrm flipH="1">
              <a:off x="3293745" y="4897120"/>
              <a:ext cx="1013460" cy="10160"/>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AC717D0-7147-430E-BB73-E0C3E4BDA16A}"/>
                </a:ext>
              </a:extLst>
            </p:cNvPr>
            <p:cNvCxnSpPr/>
            <p:nvPr/>
          </p:nvCxnSpPr>
          <p:spPr>
            <a:xfrm flipH="1">
              <a:off x="7854697" y="4897120"/>
              <a:ext cx="1013460" cy="10160"/>
            </a:xfrm>
            <a:prstGeom prst="line">
              <a:avLst/>
            </a:prstGeom>
            <a:ln w="190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35905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rmAutofit/>
          </a:bodyPr>
          <a:lstStyle/>
          <a:p>
            <a:r>
              <a:rPr lang="en-US" sz="2800" dirty="0" err="1">
                <a:latin typeface="Open Sans" panose="020B0606030504020204" pitchFamily="34" charset="0"/>
                <a:ea typeface="Open Sans" panose="020B0606030504020204" pitchFamily="34" charset="0"/>
                <a:cs typeface="Open Sans" panose="020B0606030504020204" pitchFamily="34" charset="0"/>
              </a:rPr>
              <a:t>DataFrames</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Rounded Corners 3">
            <a:extLst>
              <a:ext uri="{FF2B5EF4-FFF2-40B4-BE49-F238E27FC236}">
                <a16:creationId xmlns:a16="http://schemas.microsoft.com/office/drawing/2014/main" id="{5DD5EE78-B409-4CE4-B0FB-906665078E42}"/>
              </a:ext>
            </a:extLst>
          </p:cNvPr>
          <p:cNvSpPr/>
          <p:nvPr/>
        </p:nvSpPr>
        <p:spPr>
          <a:xfrm>
            <a:off x="7298211" y="2695575"/>
            <a:ext cx="7981950" cy="37528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seems like a relational table in RDBMS but with richer optimizations under the hood.</a:t>
            </a:r>
          </a:p>
          <a:p>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Unlike RDDs,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DataFrame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keeps track of its schema.</a:t>
            </a:r>
          </a:p>
          <a:p>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DataFrame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 RD</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 </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Schema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SchemaRDD</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a:p>
            <a:pPr marL="800100" lvl="1" indent="-342900">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supports various relational operations that lead to more optimized execution like </a:t>
            </a:r>
            <a:r>
              <a:rPr lang="en-US" sz="2200" i="0" u="none" strike="noStrike"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Catalyst Optimizer.</a:t>
            </a:r>
          </a:p>
          <a:p>
            <a:pPr marL="342900" indent="-342900">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Google Shape;928;p5">
            <a:extLst>
              <a:ext uri="{FF2B5EF4-FFF2-40B4-BE49-F238E27FC236}">
                <a16:creationId xmlns:a16="http://schemas.microsoft.com/office/drawing/2014/main" id="{4FDFB4E8-253A-4855-9C6E-211FDEF72764}"/>
              </a:ext>
            </a:extLst>
          </p:cNvPr>
          <p:cNvPicPr preferRelativeResize="0"/>
          <p:nvPr/>
        </p:nvPicPr>
        <p:blipFill rotWithShape="1">
          <a:blip r:embed="rId2">
            <a:alphaModFix/>
          </a:blip>
          <a:srcRect/>
          <a:stretch/>
        </p:blipFill>
        <p:spPr>
          <a:xfrm>
            <a:off x="6368554" y="724207"/>
            <a:ext cx="3518892" cy="521025"/>
          </a:xfrm>
          <a:prstGeom prst="rect">
            <a:avLst/>
          </a:prstGeom>
          <a:noFill/>
          <a:ln>
            <a:noFill/>
          </a:ln>
        </p:spPr>
      </p:pic>
      <p:grpSp>
        <p:nvGrpSpPr>
          <p:cNvPr id="6" name="Group 5">
            <a:extLst>
              <a:ext uri="{FF2B5EF4-FFF2-40B4-BE49-F238E27FC236}">
                <a16:creationId xmlns:a16="http://schemas.microsoft.com/office/drawing/2014/main" id="{531C966A-85FF-4CBE-88DA-D8B02C6B6845}"/>
              </a:ext>
            </a:extLst>
          </p:cNvPr>
          <p:cNvGrpSpPr/>
          <p:nvPr/>
        </p:nvGrpSpPr>
        <p:grpSpPr>
          <a:xfrm>
            <a:off x="1514713" y="4016129"/>
            <a:ext cx="5114687" cy="2232271"/>
            <a:chOff x="2867263" y="3076575"/>
            <a:chExt cx="6457474" cy="2562225"/>
          </a:xfrm>
        </p:grpSpPr>
        <p:cxnSp>
          <p:nvCxnSpPr>
            <p:cNvPr id="7" name="Straight Arrow Connector 6">
              <a:extLst>
                <a:ext uri="{FF2B5EF4-FFF2-40B4-BE49-F238E27FC236}">
                  <a16:creationId xmlns:a16="http://schemas.microsoft.com/office/drawing/2014/main" id="{A4B783DA-3ECF-43BE-A325-A10514DD1232}"/>
                </a:ext>
              </a:extLst>
            </p:cNvPr>
            <p:cNvCxnSpPr>
              <a:cxnSpLocks/>
            </p:cNvCxnSpPr>
            <p:nvPr/>
          </p:nvCxnSpPr>
          <p:spPr>
            <a:xfrm>
              <a:off x="2867263" y="3076575"/>
              <a:ext cx="6457474" cy="0"/>
            </a:xfrm>
            <a:prstGeom prst="straightConnector1">
              <a:avLst/>
            </a:prstGeom>
            <a:ln w="142875" cap="rnd">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3AE5D39-D2EB-40D3-94CC-BD6734508920}"/>
                </a:ext>
              </a:extLst>
            </p:cNvPr>
            <p:cNvCxnSpPr>
              <a:cxnSpLocks/>
            </p:cNvCxnSpPr>
            <p:nvPr/>
          </p:nvCxnSpPr>
          <p:spPr>
            <a:xfrm>
              <a:off x="3282315" y="5629275"/>
              <a:ext cx="56273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68A83B-796A-480E-89AF-A470A10D0F07}"/>
                </a:ext>
              </a:extLst>
            </p:cNvPr>
            <p:cNvCxnSpPr>
              <a:cxnSpLocks/>
            </p:cNvCxnSpPr>
            <p:nvPr/>
          </p:nvCxnSpPr>
          <p:spPr>
            <a:xfrm>
              <a:off x="3282315" y="5629275"/>
              <a:ext cx="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36AD93-BB82-491F-97DA-8F9840FABDA3}"/>
                </a:ext>
              </a:extLst>
            </p:cNvPr>
            <p:cNvCxnSpPr>
              <a:cxnSpLocks/>
            </p:cNvCxnSpPr>
            <p:nvPr/>
          </p:nvCxnSpPr>
          <p:spPr>
            <a:xfrm flipH="1" flipV="1">
              <a:off x="3282315" y="4155440"/>
              <a:ext cx="11430" cy="1483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20AED93-8E6B-4AA5-B9B7-968D0263996B}"/>
                </a:ext>
              </a:extLst>
            </p:cNvPr>
            <p:cNvCxnSpPr>
              <a:cxnSpLocks/>
            </p:cNvCxnSpPr>
            <p:nvPr/>
          </p:nvCxnSpPr>
          <p:spPr>
            <a:xfrm flipH="1" flipV="1">
              <a:off x="3312795" y="4155440"/>
              <a:ext cx="11430" cy="148336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9D20123-9169-44AD-BCDA-3E008D4CB466}"/>
                </a:ext>
              </a:extLst>
            </p:cNvPr>
            <p:cNvSpPr/>
            <p:nvPr/>
          </p:nvSpPr>
          <p:spPr>
            <a:xfrm>
              <a:off x="4307205" y="4155440"/>
              <a:ext cx="3516630" cy="148336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D74D1599-C733-4DD6-B277-22D7E330C4AB}"/>
                </a:ext>
              </a:extLst>
            </p:cNvPr>
            <p:cNvCxnSpPr>
              <a:cxnSpLocks/>
            </p:cNvCxnSpPr>
            <p:nvPr/>
          </p:nvCxnSpPr>
          <p:spPr>
            <a:xfrm>
              <a:off x="4909185" y="4155440"/>
              <a:ext cx="0" cy="14738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A05485-BB19-47F6-BECF-F42100A92966}"/>
                </a:ext>
              </a:extLst>
            </p:cNvPr>
            <p:cNvCxnSpPr>
              <a:cxnSpLocks/>
            </p:cNvCxnSpPr>
            <p:nvPr/>
          </p:nvCxnSpPr>
          <p:spPr>
            <a:xfrm>
              <a:off x="5488305" y="4155440"/>
              <a:ext cx="0" cy="14738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11A131-2DCC-47BD-88A1-CBD6ED60EFC8}"/>
                </a:ext>
              </a:extLst>
            </p:cNvPr>
            <p:cNvCxnSpPr>
              <a:cxnSpLocks/>
              <a:stCxn id="12" idx="0"/>
            </p:cNvCxnSpPr>
            <p:nvPr/>
          </p:nvCxnSpPr>
          <p:spPr>
            <a:xfrm>
              <a:off x="6065520" y="4155440"/>
              <a:ext cx="1905" cy="14738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B0B5C46-DD19-4E36-BE30-B06F244C0B35}"/>
                </a:ext>
              </a:extLst>
            </p:cNvPr>
            <p:cNvCxnSpPr>
              <a:cxnSpLocks/>
            </p:cNvCxnSpPr>
            <p:nvPr/>
          </p:nvCxnSpPr>
          <p:spPr>
            <a:xfrm>
              <a:off x="6638925" y="4155440"/>
              <a:ext cx="0" cy="14738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ED55CC-F50B-4B97-B859-FDBB9E3CABDC}"/>
                </a:ext>
              </a:extLst>
            </p:cNvPr>
            <p:cNvCxnSpPr>
              <a:cxnSpLocks/>
            </p:cNvCxnSpPr>
            <p:nvPr/>
          </p:nvCxnSpPr>
          <p:spPr>
            <a:xfrm>
              <a:off x="7225665" y="4155440"/>
              <a:ext cx="0" cy="14738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930C0C-534D-42EE-A10F-AD6FBF66ACFF}"/>
                </a:ext>
              </a:extLst>
            </p:cNvPr>
            <p:cNvCxnSpPr>
              <a:cxnSpLocks/>
            </p:cNvCxnSpPr>
            <p:nvPr/>
          </p:nvCxnSpPr>
          <p:spPr>
            <a:xfrm>
              <a:off x="4307205" y="4777740"/>
              <a:ext cx="35166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272C999-D28E-4716-BACC-FA966004905B}"/>
                </a:ext>
              </a:extLst>
            </p:cNvPr>
            <p:cNvCxnSpPr>
              <a:cxnSpLocks/>
            </p:cNvCxnSpPr>
            <p:nvPr/>
          </p:nvCxnSpPr>
          <p:spPr>
            <a:xfrm>
              <a:off x="4307205" y="5067300"/>
              <a:ext cx="35166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C594DB-A82C-429D-AF10-5B7776C2A6EE}"/>
                </a:ext>
              </a:extLst>
            </p:cNvPr>
            <p:cNvCxnSpPr>
              <a:cxnSpLocks/>
            </p:cNvCxnSpPr>
            <p:nvPr/>
          </p:nvCxnSpPr>
          <p:spPr>
            <a:xfrm>
              <a:off x="4307205" y="5349240"/>
              <a:ext cx="35166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B20768-8C09-4D03-9B8A-CA31D4920411}"/>
                </a:ext>
              </a:extLst>
            </p:cNvPr>
            <p:cNvCxnSpPr>
              <a:cxnSpLocks/>
            </p:cNvCxnSpPr>
            <p:nvPr/>
          </p:nvCxnSpPr>
          <p:spPr>
            <a:xfrm flipV="1">
              <a:off x="7862602" y="4155440"/>
              <a:ext cx="0" cy="148336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84EB484-8C5C-439F-A1B2-E9F66BABAEE9}"/>
                </a:ext>
              </a:extLst>
            </p:cNvPr>
            <p:cNvSpPr/>
            <p:nvPr/>
          </p:nvSpPr>
          <p:spPr>
            <a:xfrm>
              <a:off x="8004047" y="5143501"/>
              <a:ext cx="124587" cy="422910"/>
            </a:xfrm>
            <a:prstGeom prst="rect">
              <a:avLst/>
            </a:prstGeom>
            <a:solidFill>
              <a:srgbClr val="F5A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A0F33031-4F54-4205-9230-2CFC238C40E4}"/>
                </a:ext>
              </a:extLst>
            </p:cNvPr>
            <p:cNvSpPr/>
            <p:nvPr/>
          </p:nvSpPr>
          <p:spPr>
            <a:xfrm>
              <a:off x="8225025" y="5242559"/>
              <a:ext cx="124587" cy="323851"/>
            </a:xfrm>
            <a:prstGeom prst="rect">
              <a:avLst/>
            </a:prstGeom>
            <a:solidFill>
              <a:srgbClr val="F4C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62B3553-8112-4E86-9361-461982FDD96E}"/>
                </a:ext>
              </a:extLst>
            </p:cNvPr>
            <p:cNvSpPr/>
            <p:nvPr/>
          </p:nvSpPr>
          <p:spPr>
            <a:xfrm>
              <a:off x="8442388" y="5036827"/>
              <a:ext cx="124587" cy="529584"/>
            </a:xfrm>
            <a:prstGeom prst="rect">
              <a:avLst/>
            </a:prstGeom>
            <a:solidFill>
              <a:srgbClr val="DA9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9B74F09C-6AE7-4C59-9587-1EC31F512A29}"/>
                </a:ext>
              </a:extLst>
            </p:cNvPr>
            <p:cNvSpPr/>
            <p:nvPr/>
          </p:nvSpPr>
          <p:spPr>
            <a:xfrm>
              <a:off x="8659751" y="5143501"/>
              <a:ext cx="124587" cy="422910"/>
            </a:xfrm>
            <a:prstGeom prst="rect">
              <a:avLst/>
            </a:prstGeom>
            <a:solidFill>
              <a:srgbClr val="F5A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2E0F9579-EF2D-4586-BB93-9F90B76099C5}"/>
                </a:ext>
              </a:extLst>
            </p:cNvPr>
            <p:cNvCxnSpPr>
              <a:cxnSpLocks/>
            </p:cNvCxnSpPr>
            <p:nvPr/>
          </p:nvCxnSpPr>
          <p:spPr>
            <a:xfrm>
              <a:off x="3450907" y="4272822"/>
              <a:ext cx="250698" cy="365759"/>
            </a:xfrm>
            <a:prstGeom prst="straightConnector1">
              <a:avLst/>
            </a:prstGeom>
            <a:ln w="254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BC3F8D-B408-406E-9462-6DFE4DED0E41}"/>
                </a:ext>
              </a:extLst>
            </p:cNvPr>
            <p:cNvCxnSpPr/>
            <p:nvPr/>
          </p:nvCxnSpPr>
          <p:spPr>
            <a:xfrm flipV="1">
              <a:off x="3690175" y="4426555"/>
              <a:ext cx="291846" cy="207264"/>
            </a:xfrm>
            <a:prstGeom prst="straightConnector1">
              <a:avLst/>
            </a:prstGeom>
            <a:ln w="25400">
              <a:solidFill>
                <a:srgbClr val="FF000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37E35CA-6CCC-46F8-844F-7E01B5CEB290}"/>
                </a:ext>
              </a:extLst>
            </p:cNvPr>
            <p:cNvCxnSpPr>
              <a:cxnSpLocks/>
            </p:cNvCxnSpPr>
            <p:nvPr/>
          </p:nvCxnSpPr>
          <p:spPr>
            <a:xfrm>
              <a:off x="3982021" y="4426555"/>
              <a:ext cx="195072" cy="281940"/>
            </a:xfrm>
            <a:prstGeom prst="straightConnector1">
              <a:avLst/>
            </a:prstGeom>
            <a:ln w="25400">
              <a:solidFill>
                <a:srgbClr val="FF000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AC6040E-8FDB-483F-BD2E-360AB9BBD7D1}"/>
                </a:ext>
              </a:extLst>
            </p:cNvPr>
            <p:cNvCxnSpPr>
              <a:cxnSpLocks/>
            </p:cNvCxnSpPr>
            <p:nvPr/>
          </p:nvCxnSpPr>
          <p:spPr>
            <a:xfrm flipV="1">
              <a:off x="7977090" y="4659630"/>
              <a:ext cx="123541" cy="118110"/>
            </a:xfrm>
            <a:prstGeom prst="line">
              <a:avLst/>
            </a:prstGeom>
            <a:ln w="25400">
              <a:solidFill>
                <a:srgbClr val="02A79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267A56-92FC-43B5-BD7C-62B27B097CA9}"/>
                </a:ext>
              </a:extLst>
            </p:cNvPr>
            <p:cNvCxnSpPr>
              <a:cxnSpLocks/>
            </p:cNvCxnSpPr>
            <p:nvPr/>
          </p:nvCxnSpPr>
          <p:spPr>
            <a:xfrm flipH="1" flipV="1">
              <a:off x="8086725" y="4659630"/>
              <a:ext cx="138300" cy="76757"/>
            </a:xfrm>
            <a:prstGeom prst="line">
              <a:avLst/>
            </a:prstGeom>
            <a:ln w="25400">
              <a:solidFill>
                <a:srgbClr val="02A79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3E75E9-1C0B-4C60-B0EC-00548C527351}"/>
                </a:ext>
              </a:extLst>
            </p:cNvPr>
            <p:cNvCxnSpPr>
              <a:cxnSpLocks/>
            </p:cNvCxnSpPr>
            <p:nvPr/>
          </p:nvCxnSpPr>
          <p:spPr>
            <a:xfrm flipH="1">
              <a:off x="8209409" y="4493618"/>
              <a:ext cx="216406" cy="242769"/>
            </a:xfrm>
            <a:prstGeom prst="line">
              <a:avLst/>
            </a:prstGeom>
            <a:ln w="25400">
              <a:solidFill>
                <a:srgbClr val="02A79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9D0A22-C133-4510-9FA6-DDFB0D7F4749}"/>
                </a:ext>
              </a:extLst>
            </p:cNvPr>
            <p:cNvCxnSpPr>
              <a:cxnSpLocks/>
            </p:cNvCxnSpPr>
            <p:nvPr/>
          </p:nvCxnSpPr>
          <p:spPr>
            <a:xfrm>
              <a:off x="8410574" y="4493618"/>
              <a:ext cx="118109" cy="89185"/>
            </a:xfrm>
            <a:prstGeom prst="line">
              <a:avLst/>
            </a:prstGeom>
            <a:ln w="25400">
              <a:solidFill>
                <a:srgbClr val="02A79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F6F09F9-975D-4DA1-A588-AB868460B2D6}"/>
                </a:ext>
              </a:extLst>
            </p:cNvPr>
            <p:cNvCxnSpPr>
              <a:cxnSpLocks/>
            </p:cNvCxnSpPr>
            <p:nvPr/>
          </p:nvCxnSpPr>
          <p:spPr>
            <a:xfrm flipV="1">
              <a:off x="8513445" y="4287283"/>
              <a:ext cx="270893" cy="295520"/>
            </a:xfrm>
            <a:prstGeom prst="line">
              <a:avLst/>
            </a:prstGeom>
            <a:ln w="25400">
              <a:solidFill>
                <a:srgbClr val="02A79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23DA83-1CAE-4B65-819E-9AD0640CBB49}"/>
                </a:ext>
              </a:extLst>
            </p:cNvPr>
            <p:cNvCxnSpPr>
              <a:cxnSpLocks/>
            </p:cNvCxnSpPr>
            <p:nvPr/>
          </p:nvCxnSpPr>
          <p:spPr>
            <a:xfrm flipH="1" flipV="1">
              <a:off x="7977090" y="4282187"/>
              <a:ext cx="109635" cy="13741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90E035-F112-41B8-BC27-81B3B52B7255}"/>
                </a:ext>
              </a:extLst>
            </p:cNvPr>
            <p:cNvCxnSpPr>
              <a:cxnSpLocks/>
            </p:cNvCxnSpPr>
            <p:nvPr/>
          </p:nvCxnSpPr>
          <p:spPr>
            <a:xfrm flipH="1">
              <a:off x="8071485" y="4282187"/>
              <a:ext cx="153540" cy="13741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71ADE19-3223-4F0D-936E-5F132B70F217}"/>
                </a:ext>
              </a:extLst>
            </p:cNvPr>
            <p:cNvCxnSpPr>
              <a:cxnSpLocks/>
            </p:cNvCxnSpPr>
            <p:nvPr/>
          </p:nvCxnSpPr>
          <p:spPr>
            <a:xfrm>
              <a:off x="8209409" y="4282187"/>
              <a:ext cx="304036" cy="4542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B0C876-FE58-4B42-A3CE-54A1D26D5917}"/>
                </a:ext>
              </a:extLst>
            </p:cNvPr>
            <p:cNvCxnSpPr>
              <a:cxnSpLocks/>
            </p:cNvCxnSpPr>
            <p:nvPr/>
          </p:nvCxnSpPr>
          <p:spPr>
            <a:xfrm flipV="1">
              <a:off x="8513445" y="4596765"/>
              <a:ext cx="118110" cy="1238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A5CCF9-6DDD-45F6-B37C-B796814BBE79}"/>
                </a:ext>
              </a:extLst>
            </p:cNvPr>
            <p:cNvCxnSpPr>
              <a:cxnSpLocks/>
            </p:cNvCxnSpPr>
            <p:nvPr/>
          </p:nvCxnSpPr>
          <p:spPr>
            <a:xfrm flipH="1" flipV="1">
              <a:off x="8615553" y="4596765"/>
              <a:ext cx="168785" cy="18097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9A2E493-8C2D-419D-84F6-7F4D0722B9BA}"/>
                </a:ext>
              </a:extLst>
            </p:cNvPr>
            <p:cNvCxnSpPr>
              <a:cxnSpLocks/>
            </p:cNvCxnSpPr>
            <p:nvPr/>
          </p:nvCxnSpPr>
          <p:spPr>
            <a:xfrm flipV="1">
              <a:off x="3474244" y="5195682"/>
              <a:ext cx="245094" cy="289671"/>
            </a:xfrm>
            <a:prstGeom prst="straightConnector1">
              <a:avLst/>
            </a:prstGeom>
            <a:ln w="25400">
              <a:solidFill>
                <a:srgbClr val="02A79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45C910-4D05-4FA2-87C2-3B7F3BA8A6C0}"/>
                </a:ext>
              </a:extLst>
            </p:cNvPr>
            <p:cNvCxnSpPr>
              <a:cxnSpLocks/>
            </p:cNvCxnSpPr>
            <p:nvPr/>
          </p:nvCxnSpPr>
          <p:spPr>
            <a:xfrm>
              <a:off x="3701605" y="5195793"/>
              <a:ext cx="279652" cy="119396"/>
            </a:xfrm>
            <a:prstGeom prst="straightConnector1">
              <a:avLst/>
            </a:prstGeom>
            <a:ln w="25400">
              <a:solidFill>
                <a:srgbClr val="02A79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428EEA3-6DF5-4C71-8B40-7372238FA638}"/>
                </a:ext>
              </a:extLst>
            </p:cNvPr>
            <p:cNvCxnSpPr>
              <a:cxnSpLocks/>
            </p:cNvCxnSpPr>
            <p:nvPr/>
          </p:nvCxnSpPr>
          <p:spPr>
            <a:xfrm flipV="1">
              <a:off x="3981257" y="5074062"/>
              <a:ext cx="195836" cy="258892"/>
            </a:xfrm>
            <a:prstGeom prst="straightConnector1">
              <a:avLst/>
            </a:prstGeom>
            <a:ln w="25400">
              <a:solidFill>
                <a:srgbClr val="02A79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5B38BFC-0D14-4F02-881C-CCADCC289ACB}"/>
                </a:ext>
              </a:extLst>
            </p:cNvPr>
            <p:cNvCxnSpPr>
              <a:stCxn id="12" idx="1"/>
            </p:cNvCxnSpPr>
            <p:nvPr/>
          </p:nvCxnSpPr>
          <p:spPr>
            <a:xfrm flipH="1">
              <a:off x="3293745" y="4897120"/>
              <a:ext cx="1013460" cy="10160"/>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54EE4F5-7449-4C47-9FB7-C963EDE9A471}"/>
                </a:ext>
              </a:extLst>
            </p:cNvPr>
            <p:cNvCxnSpPr/>
            <p:nvPr/>
          </p:nvCxnSpPr>
          <p:spPr>
            <a:xfrm flipH="1">
              <a:off x="7854697" y="4897120"/>
              <a:ext cx="1013460" cy="10160"/>
            </a:xfrm>
            <a:prstGeom prst="line">
              <a:avLst/>
            </a:prstGeom>
            <a:ln w="190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50812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3"/>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3F3F"/>
              </a:buClr>
              <a:buSzPts val="3200"/>
              <a:buFont typeface="Open Sans ExtraBold"/>
              <a:buNone/>
            </a:pPr>
            <a:r>
              <a:rPr lang="en-US" sz="2800" dirty="0" err="1">
                <a:latin typeface="Open Sans" panose="020B0606030504020204" pitchFamily="34" charset="0"/>
                <a:ea typeface="Open Sans" panose="020B0606030504020204" pitchFamily="34" charset="0"/>
                <a:cs typeface="Open Sans" panose="020B0606030504020204" pitchFamily="34" charset="0"/>
                <a:sym typeface="Open Sans ExtraBold"/>
              </a:rPr>
              <a:t>DataFrames</a:t>
            </a:r>
            <a:endParaRPr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1072" name="Google Shape;1072;p13"/>
          <p:cNvSpPr/>
          <p:nvPr/>
        </p:nvSpPr>
        <p:spPr>
          <a:xfrm>
            <a:off x="2298358" y="7491909"/>
            <a:ext cx="12035480" cy="719628"/>
          </a:xfrm>
          <a:prstGeom prst="roundRect">
            <a:avLst>
              <a:gd name="adj" fmla="val 16667"/>
            </a:avLst>
          </a:prstGeom>
          <a:solidFill>
            <a:srgbClr val="DDEAF6"/>
          </a:solidFill>
          <a:ln w="1905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342900" marR="0" lvl="0" indent="0" algn="l" rtl="0">
              <a:lnSpc>
                <a:spcPct val="150000"/>
              </a:lnSpc>
              <a:spcBef>
                <a:spcPts val="0"/>
              </a:spcBef>
              <a:spcAft>
                <a:spcPts val="0"/>
              </a:spcAft>
              <a:buNone/>
            </a:pPr>
            <a:r>
              <a:rPr lang="en-US" sz="2200" dirty="0">
                <a:solidFill>
                  <a:srgbClr val="000000"/>
                </a:solidFill>
                <a:latin typeface="Open Sans"/>
                <a:ea typeface="Open Sans"/>
                <a:cs typeface="Open Sans"/>
                <a:sym typeface="Open Sans"/>
              </a:rPr>
              <a:t>In </a:t>
            </a:r>
            <a:r>
              <a:rPr lang="en-US" sz="2200" dirty="0">
                <a:latin typeface="Open Sans"/>
                <a:ea typeface="Open Sans"/>
                <a:cs typeface="Open Sans"/>
                <a:sym typeface="Open Sans"/>
              </a:rPr>
              <a:t>earlier</a:t>
            </a:r>
            <a:r>
              <a:rPr lang="en-US" sz="2200" dirty="0">
                <a:solidFill>
                  <a:srgbClr val="000000"/>
                </a:solidFill>
                <a:latin typeface="Open Sans"/>
                <a:ea typeface="Open Sans"/>
                <a:cs typeface="Open Sans"/>
                <a:sym typeface="Open Sans"/>
              </a:rPr>
              <a:t> versions of Spark SQL API, </a:t>
            </a:r>
            <a:r>
              <a:rPr lang="en-US" sz="2200" dirty="0" err="1">
                <a:solidFill>
                  <a:srgbClr val="000000"/>
                </a:solidFill>
                <a:latin typeface="Open Sans"/>
                <a:ea typeface="Open Sans"/>
                <a:cs typeface="Open Sans"/>
                <a:sym typeface="Open Sans"/>
              </a:rPr>
              <a:t>SchemaRDD</a:t>
            </a:r>
            <a:r>
              <a:rPr lang="en-US" sz="2200" dirty="0">
                <a:solidFill>
                  <a:srgbClr val="000000"/>
                </a:solidFill>
                <a:latin typeface="Open Sans"/>
                <a:ea typeface="Open Sans"/>
                <a:cs typeface="Open Sans"/>
                <a:sym typeface="Open Sans"/>
              </a:rPr>
              <a:t> has been renamed as </a:t>
            </a:r>
            <a:r>
              <a:rPr lang="en-US" sz="2200" dirty="0" err="1">
                <a:solidFill>
                  <a:srgbClr val="000000"/>
                </a:solidFill>
                <a:latin typeface="Open Sans"/>
                <a:ea typeface="Open Sans"/>
                <a:cs typeface="Open Sans"/>
                <a:sym typeface="Open Sans"/>
              </a:rPr>
              <a:t>DataFrame</a:t>
            </a:r>
            <a:r>
              <a:rPr lang="en-US" sz="2200" dirty="0">
                <a:solidFill>
                  <a:srgbClr val="000000"/>
                </a:solidFill>
                <a:latin typeface="Open Sans"/>
                <a:ea typeface="Open Sans"/>
                <a:cs typeface="Open Sans"/>
                <a:sym typeface="Open Sans"/>
              </a:rPr>
              <a:t>.</a:t>
            </a:r>
            <a:endParaRPr dirty="0"/>
          </a:p>
        </p:txBody>
      </p:sp>
      <p:sp>
        <p:nvSpPr>
          <p:cNvPr id="1073" name="Google Shape;1073;p13"/>
          <p:cNvSpPr/>
          <p:nvPr/>
        </p:nvSpPr>
        <p:spPr>
          <a:xfrm>
            <a:off x="5057948" y="2883223"/>
            <a:ext cx="6977533" cy="1409056"/>
          </a:xfrm>
          <a:prstGeom prst="roundRect">
            <a:avLst>
              <a:gd name="adj" fmla="val 10861"/>
            </a:avLst>
          </a:prstGeom>
          <a:solidFill>
            <a:schemeClr val="lt1"/>
          </a:solidFill>
          <a:ln w="19050" cap="flat" cmpd="sng">
            <a:solidFill>
              <a:srgbClr val="61B4DF"/>
            </a:solidFill>
            <a:prstDash val="solid"/>
            <a:miter lim="800000"/>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200" b="0" i="0" u="none" strike="noStrike" cap="none" dirty="0">
                <a:solidFill>
                  <a:schemeClr val="dk1"/>
                </a:solidFill>
                <a:latin typeface="Open Sans"/>
                <a:ea typeface="Open Sans"/>
                <a:cs typeface="Open Sans"/>
                <a:sym typeface="Open Sans"/>
              </a:rPr>
              <a:t>Use sources such as tables in Hive, structured data files, existing RDDs, and external databases</a:t>
            </a:r>
            <a:endParaRPr dirty="0"/>
          </a:p>
        </p:txBody>
      </p:sp>
      <p:grpSp>
        <p:nvGrpSpPr>
          <p:cNvPr id="1074" name="Google Shape;1074;p13"/>
          <p:cNvGrpSpPr/>
          <p:nvPr/>
        </p:nvGrpSpPr>
        <p:grpSpPr>
          <a:xfrm>
            <a:off x="3281140" y="2572330"/>
            <a:ext cx="2242275" cy="3004213"/>
            <a:chOff x="2572708" y="3792461"/>
            <a:chExt cx="1466122" cy="1964319"/>
          </a:xfrm>
        </p:grpSpPr>
        <p:sp>
          <p:nvSpPr>
            <p:cNvPr id="1075" name="Google Shape;1075;p13"/>
            <p:cNvSpPr/>
            <p:nvPr/>
          </p:nvSpPr>
          <p:spPr>
            <a:xfrm>
              <a:off x="2587944" y="3792461"/>
              <a:ext cx="1435651" cy="1435651"/>
            </a:xfrm>
            <a:prstGeom prst="ellipse">
              <a:avLst/>
            </a:prstGeom>
            <a:solidFill>
              <a:srgbClr val="61B4DF"/>
            </a:solidFill>
            <a:ln w="127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13"/>
            <p:cNvSpPr txBox="1"/>
            <p:nvPr/>
          </p:nvSpPr>
          <p:spPr>
            <a:xfrm>
              <a:off x="2572708" y="4187120"/>
              <a:ext cx="1466122"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Open Sans"/>
                  <a:ea typeface="Open Sans"/>
                  <a:cs typeface="Open Sans"/>
                  <a:sym typeface="Open Sans"/>
                </a:rPr>
                <a:t>Construct a </a:t>
              </a:r>
              <a:r>
                <a:rPr lang="en-US" sz="2400" dirty="0" err="1">
                  <a:solidFill>
                    <a:schemeClr val="lt1"/>
                  </a:solidFill>
                  <a:latin typeface="Open Sans"/>
                  <a:ea typeface="Open Sans"/>
                  <a:cs typeface="Open Sans"/>
                  <a:sym typeface="Open Sans"/>
                </a:rPr>
                <a:t>DataFrame</a:t>
              </a:r>
              <a:endParaRPr dirty="0"/>
            </a:p>
          </p:txBody>
        </p:sp>
      </p:grpSp>
      <p:sp>
        <p:nvSpPr>
          <p:cNvPr id="1077" name="Google Shape;1077;p13"/>
          <p:cNvSpPr/>
          <p:nvPr/>
        </p:nvSpPr>
        <p:spPr>
          <a:xfrm>
            <a:off x="5177367" y="5418993"/>
            <a:ext cx="6977533" cy="1409056"/>
          </a:xfrm>
          <a:prstGeom prst="roundRect">
            <a:avLst>
              <a:gd name="adj" fmla="val 13176"/>
            </a:avLst>
          </a:prstGeom>
          <a:solidFill>
            <a:schemeClr val="lt1"/>
          </a:solidFill>
          <a:ln w="19050" cap="flat" cmpd="sng">
            <a:solidFill>
              <a:srgbClr val="F38573"/>
            </a:solidFill>
            <a:prstDash val="solid"/>
            <a:miter lim="800000"/>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200" b="0" i="0" u="none" strike="noStrike" cap="none" dirty="0">
                <a:solidFill>
                  <a:schemeClr val="dk1"/>
                </a:solidFill>
                <a:latin typeface="Open Sans"/>
                <a:ea typeface="Open Sans"/>
                <a:cs typeface="Open Sans"/>
                <a:sym typeface="Open Sans"/>
              </a:rPr>
              <a:t>Call the </a:t>
            </a:r>
            <a:r>
              <a:rPr lang="en-US" sz="2200" dirty="0">
                <a:solidFill>
                  <a:schemeClr val="dk1"/>
                </a:solidFill>
                <a:latin typeface="Open Sans"/>
                <a:ea typeface="Open Sans"/>
                <a:cs typeface="Open Sans"/>
                <a:sym typeface="Open Sans"/>
              </a:rPr>
              <a:t>RDD</a:t>
            </a:r>
            <a:r>
              <a:rPr lang="en-US" sz="2200" b="0" i="0" u="none" strike="noStrike" cap="none" dirty="0">
                <a:solidFill>
                  <a:schemeClr val="dk1"/>
                </a:solidFill>
                <a:latin typeface="Open Sans"/>
                <a:ea typeface="Open Sans"/>
                <a:cs typeface="Open Sans"/>
                <a:sym typeface="Open Sans"/>
              </a:rPr>
              <a:t> method, </a:t>
            </a:r>
            <a:r>
              <a:rPr lang="en-US" sz="2200" dirty="0">
                <a:solidFill>
                  <a:schemeClr val="dk1"/>
                </a:solidFill>
                <a:latin typeface="Open Sans"/>
                <a:ea typeface="Open Sans"/>
                <a:cs typeface="Open Sans"/>
                <a:sym typeface="Open Sans"/>
              </a:rPr>
              <a:t>which</a:t>
            </a:r>
            <a:r>
              <a:rPr lang="en-US" sz="2200" b="0" i="0" u="none" strike="noStrike" cap="none" dirty="0">
                <a:solidFill>
                  <a:schemeClr val="dk1"/>
                </a:solidFill>
                <a:latin typeface="Open Sans"/>
                <a:ea typeface="Open Sans"/>
                <a:cs typeface="Open Sans"/>
                <a:sym typeface="Open Sans"/>
              </a:rPr>
              <a:t> returns the </a:t>
            </a:r>
            <a:r>
              <a:rPr lang="en-US" sz="2200" b="0" i="0" u="none" strike="noStrike" cap="none" dirty="0" err="1">
                <a:solidFill>
                  <a:schemeClr val="dk1"/>
                </a:solidFill>
                <a:latin typeface="Open Sans"/>
                <a:ea typeface="Open Sans"/>
                <a:cs typeface="Open Sans"/>
                <a:sym typeface="Open Sans"/>
              </a:rPr>
              <a:t>DataFrame</a:t>
            </a:r>
            <a:r>
              <a:rPr lang="en-US" sz="2200" b="0" i="0" u="none" strike="noStrike" cap="none" dirty="0">
                <a:solidFill>
                  <a:schemeClr val="dk1"/>
                </a:solidFill>
                <a:latin typeface="Open Sans"/>
                <a:ea typeface="Open Sans"/>
                <a:cs typeface="Open Sans"/>
                <a:sym typeface="Open Sans"/>
              </a:rPr>
              <a:t> content, as an RDD of rows</a:t>
            </a:r>
            <a:endParaRPr dirty="0"/>
          </a:p>
        </p:txBody>
      </p:sp>
      <p:grpSp>
        <p:nvGrpSpPr>
          <p:cNvPr id="1078" name="Google Shape;1078;p13"/>
          <p:cNvGrpSpPr/>
          <p:nvPr/>
        </p:nvGrpSpPr>
        <p:grpSpPr>
          <a:xfrm>
            <a:off x="3281139" y="5060699"/>
            <a:ext cx="2242275" cy="2063097"/>
            <a:chOff x="5331144" y="4259160"/>
            <a:chExt cx="1435651" cy="1435651"/>
          </a:xfrm>
        </p:grpSpPr>
        <p:sp>
          <p:nvSpPr>
            <p:cNvPr id="1079" name="Google Shape;1079;p13"/>
            <p:cNvSpPr/>
            <p:nvPr/>
          </p:nvSpPr>
          <p:spPr>
            <a:xfrm>
              <a:off x="5331144" y="4259160"/>
              <a:ext cx="1435651" cy="1435651"/>
            </a:xfrm>
            <a:prstGeom prst="ellipse">
              <a:avLst/>
            </a:prstGeom>
            <a:solidFill>
              <a:srgbClr val="F38573"/>
            </a:solidFill>
            <a:ln w="12700"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0" name="Google Shape;1080;p13"/>
            <p:cNvSpPr txBox="1"/>
            <p:nvPr/>
          </p:nvSpPr>
          <p:spPr>
            <a:xfrm>
              <a:off x="5375191" y="4515320"/>
              <a:ext cx="1347556" cy="8352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Open Sans"/>
                  <a:ea typeface="Open Sans"/>
                  <a:cs typeface="Open Sans"/>
                  <a:sym typeface="Open Sans"/>
                </a:rPr>
                <a:t>Convert them to RDDs</a:t>
              </a:r>
              <a:endParaRPr dirty="0"/>
            </a:p>
          </p:txBody>
        </p:sp>
      </p:grpSp>
      <p:pic>
        <p:nvPicPr>
          <p:cNvPr id="1081" name="Google Shape;1081;p13"/>
          <p:cNvPicPr preferRelativeResize="0"/>
          <p:nvPr/>
        </p:nvPicPr>
        <p:blipFill rotWithShape="1">
          <a:blip r:embed="rId3">
            <a:alphaModFix/>
          </a:blip>
          <a:srcRect/>
          <a:stretch/>
        </p:blipFill>
        <p:spPr>
          <a:xfrm>
            <a:off x="6382631" y="845668"/>
            <a:ext cx="3555855" cy="355867"/>
          </a:xfrm>
          <a:prstGeom prst="rect">
            <a:avLst/>
          </a:prstGeom>
          <a:noFill/>
          <a:ln>
            <a:noFill/>
          </a:ln>
        </p:spPr>
      </p:pic>
    </p:spTree>
    <p:extLst>
      <p:ext uri="{BB962C8B-B14F-4D97-AF65-F5344CB8AC3E}">
        <p14:creationId xmlns:p14="http://schemas.microsoft.com/office/powerpoint/2010/main" val="2175861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4"/>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3F3F"/>
              </a:buClr>
              <a:buSzPts val="3200"/>
              <a:buFont typeface="Open Sans ExtraBold"/>
              <a:buNone/>
            </a:pPr>
            <a:r>
              <a:rPr lang="en-US" sz="2800" dirty="0">
                <a:latin typeface="Open Sans" panose="020B0606030504020204" pitchFamily="34" charset="0"/>
                <a:ea typeface="Open Sans" panose="020B0606030504020204" pitchFamily="34" charset="0"/>
                <a:cs typeface="Open Sans" panose="020B0606030504020204" pitchFamily="34" charset="0"/>
                <a:sym typeface="Open Sans ExtraBold"/>
              </a:rPr>
              <a:t>Creating </a:t>
            </a:r>
            <a:r>
              <a:rPr lang="en-US" sz="2800" dirty="0" err="1">
                <a:latin typeface="Open Sans" panose="020B0606030504020204" pitchFamily="34" charset="0"/>
                <a:ea typeface="Open Sans" panose="020B0606030504020204" pitchFamily="34" charset="0"/>
                <a:cs typeface="Open Sans" panose="020B0606030504020204" pitchFamily="34" charset="0"/>
                <a:sym typeface="Open Sans ExtraBold"/>
              </a:rPr>
              <a:t>DataFrames</a:t>
            </a:r>
            <a:endParaRPr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1088" name="Google Shape;1088;p14"/>
          <p:cNvSpPr/>
          <p:nvPr/>
        </p:nvSpPr>
        <p:spPr>
          <a:xfrm>
            <a:off x="3860800" y="2908300"/>
            <a:ext cx="9182100" cy="2641600"/>
          </a:xfrm>
          <a:prstGeom prst="roundRect">
            <a:avLst>
              <a:gd name="adj" fmla="val 2725"/>
            </a:avLst>
          </a:prstGeom>
          <a:solidFill>
            <a:srgbClr val="DDEAF6"/>
          </a:solidFill>
          <a:ln w="127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952485" marR="0" lvl="1" indent="-342900" algn="l" rtl="0">
              <a:lnSpc>
                <a:spcPct val="150000"/>
              </a:lnSpc>
              <a:spcBef>
                <a:spcPts val="0"/>
              </a:spcBef>
              <a:spcAft>
                <a:spcPts val="0"/>
              </a:spcAft>
              <a:buClr>
                <a:schemeClr val="dk1"/>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From an existing structured data source</a:t>
            </a:r>
            <a:endParaRPr lang="en-US" dirty="0">
              <a:solidFill>
                <a:schemeClr val="tx1">
                  <a:lumMod val="75000"/>
                  <a:lumOff val="25000"/>
                </a:schemeClr>
              </a:solidFill>
              <a:ea typeface="Open Sans"/>
            </a:endParaRPr>
          </a:p>
          <a:p>
            <a:pPr marL="952485" marR="0" lvl="1" indent="-342900" algn="l" rtl="0">
              <a:lnSpc>
                <a:spcPct val="150000"/>
              </a:lnSpc>
              <a:spcBef>
                <a:spcPts val="0"/>
              </a:spcBef>
              <a:spcAft>
                <a:spcPts val="0"/>
              </a:spcAft>
              <a:buClr>
                <a:schemeClr val="dk1"/>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From an existing RDD</a:t>
            </a:r>
            <a:endParaRPr lang="en-US" dirty="0">
              <a:solidFill>
                <a:schemeClr val="tx1">
                  <a:lumMod val="75000"/>
                  <a:lumOff val="25000"/>
                </a:schemeClr>
              </a:solidFill>
              <a:ea typeface="Open Sans"/>
            </a:endParaRPr>
          </a:p>
          <a:p>
            <a:pPr marL="952485" marR="0" lvl="1" indent="-342900" algn="l" rtl="0">
              <a:lnSpc>
                <a:spcPct val="150000"/>
              </a:lnSpc>
              <a:spcBef>
                <a:spcPts val="0"/>
              </a:spcBef>
              <a:spcAft>
                <a:spcPts val="0"/>
              </a:spcAft>
              <a:buClr>
                <a:schemeClr val="dk1"/>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By performing an operation or query on another </a:t>
            </a:r>
            <a:r>
              <a:rPr lang="en-US" sz="2200" b="0" i="0" u="none" strike="noStrike" cap="none" dirty="0" err="1">
                <a:solidFill>
                  <a:schemeClr val="tx1">
                    <a:lumMod val="75000"/>
                    <a:lumOff val="25000"/>
                  </a:schemeClr>
                </a:solidFill>
                <a:latin typeface="Open Sans"/>
                <a:ea typeface="Open Sans"/>
                <a:cs typeface="Open Sans"/>
                <a:sym typeface="Open Sans"/>
              </a:rPr>
              <a:t>DataFrame</a:t>
            </a:r>
            <a:endParaRPr lang="en-US" sz="2200" dirty="0">
              <a:solidFill>
                <a:schemeClr val="tx1">
                  <a:lumMod val="75000"/>
                  <a:lumOff val="25000"/>
                </a:schemeClr>
              </a:solidFill>
              <a:latin typeface="Open Sans"/>
              <a:ea typeface="Open Sans"/>
              <a:cs typeface="Open Sans"/>
              <a:sym typeface="Open Sans"/>
            </a:endParaRPr>
          </a:p>
          <a:p>
            <a:pPr marL="952485" marR="0" lvl="1" indent="-342900" algn="l" rtl="0">
              <a:lnSpc>
                <a:spcPct val="150000"/>
              </a:lnSpc>
              <a:spcBef>
                <a:spcPts val="0"/>
              </a:spcBef>
              <a:spcAft>
                <a:spcPts val="0"/>
              </a:spcAft>
              <a:buClr>
                <a:schemeClr val="dk1"/>
              </a:buClr>
              <a:buSzPts val="2200"/>
              <a:buFont typeface="Arial" panose="020B0604020202020204" pitchFamily="34" charset="0"/>
              <a:buChar char="•"/>
            </a:pPr>
            <a:r>
              <a:rPr lang="en-US" sz="2200" b="0" i="0" u="none" strike="noStrike" cap="none" dirty="0">
                <a:solidFill>
                  <a:schemeClr val="tx1">
                    <a:lumMod val="75000"/>
                    <a:lumOff val="25000"/>
                  </a:schemeClr>
                </a:solidFill>
                <a:latin typeface="Open Sans"/>
                <a:ea typeface="Open Sans"/>
                <a:cs typeface="Open Sans"/>
                <a:sym typeface="Open Sans"/>
              </a:rPr>
              <a:t>By programmatically defining a schema</a:t>
            </a:r>
            <a:endParaRPr dirty="0">
              <a:solidFill>
                <a:schemeClr val="tx1">
                  <a:lumMod val="75000"/>
                  <a:lumOff val="25000"/>
                </a:schemeClr>
              </a:solidFill>
            </a:endParaRPr>
          </a:p>
        </p:txBody>
      </p:sp>
      <p:sp>
        <p:nvSpPr>
          <p:cNvPr id="1089" name="Google Shape;1089;p14"/>
          <p:cNvSpPr/>
          <p:nvPr/>
        </p:nvSpPr>
        <p:spPr>
          <a:xfrm>
            <a:off x="3860800" y="2243255"/>
            <a:ext cx="4764216" cy="665045"/>
          </a:xfrm>
          <a:prstGeom prst="roundRect">
            <a:avLst>
              <a:gd name="adj" fmla="val 8192"/>
            </a:avLst>
          </a:prstGeom>
          <a:solidFill>
            <a:srgbClr val="9CC2E5"/>
          </a:solidFill>
          <a:ln w="1270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2400" b="1" dirty="0" err="1">
                <a:solidFill>
                  <a:schemeClr val="tx1">
                    <a:lumMod val="75000"/>
                    <a:lumOff val="25000"/>
                  </a:schemeClr>
                </a:solidFill>
                <a:latin typeface="Open Sans"/>
                <a:ea typeface="Open Sans"/>
                <a:cs typeface="Open Sans"/>
                <a:sym typeface="Open Sans"/>
              </a:rPr>
              <a:t>DataFrames</a:t>
            </a:r>
            <a:r>
              <a:rPr lang="en-US" sz="2400" b="1" dirty="0">
                <a:solidFill>
                  <a:schemeClr val="tx1">
                    <a:lumMod val="75000"/>
                    <a:lumOff val="25000"/>
                  </a:schemeClr>
                </a:solidFill>
                <a:latin typeface="Open Sans"/>
                <a:ea typeface="Open Sans"/>
                <a:cs typeface="Open Sans"/>
                <a:sym typeface="Open Sans"/>
              </a:rPr>
              <a:t> can be created:</a:t>
            </a:r>
            <a:endParaRPr dirty="0">
              <a:solidFill>
                <a:schemeClr val="tx1">
                  <a:lumMod val="75000"/>
                  <a:lumOff val="25000"/>
                </a:schemeClr>
              </a:solidFill>
            </a:endParaRPr>
          </a:p>
        </p:txBody>
      </p:sp>
      <p:pic>
        <p:nvPicPr>
          <p:cNvPr id="1090" name="Google Shape;1090;p14"/>
          <p:cNvPicPr preferRelativeResize="0"/>
          <p:nvPr/>
        </p:nvPicPr>
        <p:blipFill rotWithShape="1">
          <a:blip r:embed="rId3">
            <a:alphaModFix/>
          </a:blip>
          <a:srcRect/>
          <a:stretch/>
        </p:blipFill>
        <p:spPr>
          <a:xfrm>
            <a:off x="5420430" y="714592"/>
            <a:ext cx="5480257" cy="618019"/>
          </a:xfrm>
          <a:prstGeom prst="rect">
            <a:avLst/>
          </a:prstGeom>
          <a:noFill/>
          <a:ln>
            <a:noFill/>
          </a:ln>
        </p:spPr>
      </p:pic>
    </p:spTree>
    <p:extLst>
      <p:ext uri="{BB962C8B-B14F-4D97-AF65-F5344CB8AC3E}">
        <p14:creationId xmlns:p14="http://schemas.microsoft.com/office/powerpoint/2010/main" val="1332306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E6107A-C43E-493E-A65E-1493871A9613}"/>
              </a:ext>
            </a:extLst>
          </p:cNvPr>
          <p:cNvSpPr>
            <a:spLocks noGrp="1"/>
          </p:cNvSpPr>
          <p:nvPr>
            <p:ph type="body" idx="1"/>
          </p:nvPr>
        </p:nvSpPr>
        <p:spPr>
          <a:xfrm>
            <a:off x="1543050" y="4201721"/>
            <a:ext cx="13754100" cy="740559"/>
          </a:xfrm>
        </p:spPr>
        <p:txBody>
          <a:bodyPr>
            <a:no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Spark </a:t>
            </a:r>
            <a:r>
              <a:rPr lang="en-US" dirty="0" err="1">
                <a:latin typeface="Open Sans" panose="020B0606030504020204" pitchFamily="34" charset="0"/>
                <a:ea typeface="Open Sans" panose="020B0606030504020204" pitchFamily="34" charset="0"/>
                <a:cs typeface="Open Sans" panose="020B0606030504020204" pitchFamily="34" charset="0"/>
              </a:rPr>
              <a:t>DataFrames</a:t>
            </a:r>
            <a:r>
              <a:rPr lang="en-US" dirty="0">
                <a:latin typeface="Open Sans" panose="020B0606030504020204" pitchFamily="34" charset="0"/>
                <a:ea typeface="Open Sans" panose="020B0606030504020204" pitchFamily="34" charset="0"/>
                <a:cs typeface="Open Sans" panose="020B0606030504020204" pitchFamily="34" charset="0"/>
              </a:rPr>
              <a:t>: Catalyst Optimizer</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10821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rm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Catalyst Optimizer</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Rounded Corners 3">
            <a:extLst>
              <a:ext uri="{FF2B5EF4-FFF2-40B4-BE49-F238E27FC236}">
                <a16:creationId xmlns:a16="http://schemas.microsoft.com/office/drawing/2014/main" id="{5DD5EE78-B409-4CE4-B0FB-906665078E42}"/>
              </a:ext>
            </a:extLst>
          </p:cNvPr>
          <p:cNvSpPr/>
          <p:nvPr/>
        </p:nvSpPr>
        <p:spPr>
          <a:xfrm>
            <a:off x="1258273" y="1649764"/>
            <a:ext cx="13739455" cy="12839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Catalyst optimizer is a component of Apache Spark, which optimizes structural queries written in SQL,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DataFrame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or Dataset APIs. </a:t>
            </a:r>
          </a:p>
        </p:txBody>
      </p:sp>
      <p:pic>
        <p:nvPicPr>
          <p:cNvPr id="5" name="Google Shape;928;p5">
            <a:extLst>
              <a:ext uri="{FF2B5EF4-FFF2-40B4-BE49-F238E27FC236}">
                <a16:creationId xmlns:a16="http://schemas.microsoft.com/office/drawing/2014/main" id="{2BD7B6AE-70E4-4592-BEF2-068BA1AAFDE6}"/>
              </a:ext>
            </a:extLst>
          </p:cNvPr>
          <p:cNvPicPr preferRelativeResize="0"/>
          <p:nvPr/>
        </p:nvPicPr>
        <p:blipFill rotWithShape="1">
          <a:blip r:embed="rId2">
            <a:alphaModFix/>
          </a:blip>
          <a:srcRect/>
          <a:stretch/>
        </p:blipFill>
        <p:spPr>
          <a:xfrm>
            <a:off x="5786178" y="724207"/>
            <a:ext cx="4683645" cy="521025"/>
          </a:xfrm>
          <a:prstGeom prst="rect">
            <a:avLst/>
          </a:prstGeom>
          <a:noFill/>
          <a:ln>
            <a:noFill/>
          </a:ln>
        </p:spPr>
      </p:pic>
      <p:pic>
        <p:nvPicPr>
          <p:cNvPr id="27" name="Picture 26">
            <a:extLst>
              <a:ext uri="{FF2B5EF4-FFF2-40B4-BE49-F238E27FC236}">
                <a16:creationId xmlns:a16="http://schemas.microsoft.com/office/drawing/2014/main" id="{88092743-0678-49D9-AAFD-E75451646F4A}"/>
              </a:ext>
            </a:extLst>
          </p:cNvPr>
          <p:cNvPicPr>
            <a:picLocks noChangeAspect="1"/>
          </p:cNvPicPr>
          <p:nvPr/>
        </p:nvPicPr>
        <p:blipFill>
          <a:blip r:embed="rId3"/>
          <a:stretch>
            <a:fillRect/>
          </a:stretch>
        </p:blipFill>
        <p:spPr>
          <a:xfrm>
            <a:off x="3404524" y="4067987"/>
            <a:ext cx="9446953" cy="4093437"/>
          </a:xfrm>
          <a:prstGeom prst="rect">
            <a:avLst/>
          </a:prstGeom>
        </p:spPr>
      </p:pic>
    </p:spTree>
    <p:extLst>
      <p:ext uri="{BB962C8B-B14F-4D97-AF65-F5344CB8AC3E}">
        <p14:creationId xmlns:p14="http://schemas.microsoft.com/office/powerpoint/2010/main" val="4616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rm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Catalyst Optimizer</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Rounded Corners 3">
            <a:extLst>
              <a:ext uri="{FF2B5EF4-FFF2-40B4-BE49-F238E27FC236}">
                <a16:creationId xmlns:a16="http://schemas.microsoft.com/office/drawing/2014/main" id="{5DD5EE78-B409-4CE4-B0FB-906665078E42}"/>
              </a:ext>
            </a:extLst>
          </p:cNvPr>
          <p:cNvSpPr/>
          <p:nvPr/>
        </p:nvSpPr>
        <p:spPr>
          <a:xfrm>
            <a:off x="7562850" y="2686050"/>
            <a:ext cx="7535505" cy="45529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can reduce the runtime of programs and save costs.</a:t>
            </a:r>
          </a:p>
          <a:p>
            <a:pPr marL="342900" indent="-342900">
              <a:lnSpc>
                <a:spcPct val="150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uses multiple techniques such as filtering and indexes.</a:t>
            </a:r>
          </a:p>
          <a:p>
            <a:pPr marL="342900" indent="-342900">
              <a:lnSpc>
                <a:spcPct val="150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ensures that the data source joins are performed in the most efficient order.</a:t>
            </a:r>
          </a:p>
          <a:p>
            <a:pPr algn="ctr">
              <a:lnSpc>
                <a:spcPct val="150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Google Shape;928;p5">
            <a:extLst>
              <a:ext uri="{FF2B5EF4-FFF2-40B4-BE49-F238E27FC236}">
                <a16:creationId xmlns:a16="http://schemas.microsoft.com/office/drawing/2014/main" id="{2BD7B6AE-70E4-4592-BEF2-068BA1AAFDE6}"/>
              </a:ext>
            </a:extLst>
          </p:cNvPr>
          <p:cNvPicPr preferRelativeResize="0"/>
          <p:nvPr/>
        </p:nvPicPr>
        <p:blipFill rotWithShape="1">
          <a:blip r:embed="rId2">
            <a:alphaModFix/>
          </a:blip>
          <a:srcRect/>
          <a:stretch/>
        </p:blipFill>
        <p:spPr>
          <a:xfrm>
            <a:off x="5786178" y="724207"/>
            <a:ext cx="4683645" cy="521025"/>
          </a:xfrm>
          <a:prstGeom prst="rect">
            <a:avLst/>
          </a:prstGeom>
          <a:noFill/>
          <a:ln>
            <a:noFill/>
          </a:ln>
        </p:spPr>
      </p:pic>
      <p:sp>
        <p:nvSpPr>
          <p:cNvPr id="32" name="Rectangle: Rounded Corners 31">
            <a:extLst>
              <a:ext uri="{FF2B5EF4-FFF2-40B4-BE49-F238E27FC236}">
                <a16:creationId xmlns:a16="http://schemas.microsoft.com/office/drawing/2014/main" id="{FB4B9E59-1E1C-428F-AA46-AF5AC85273EF}"/>
              </a:ext>
            </a:extLst>
          </p:cNvPr>
          <p:cNvSpPr/>
          <p:nvPr/>
        </p:nvSpPr>
        <p:spPr>
          <a:xfrm>
            <a:off x="1885950" y="3505200"/>
            <a:ext cx="4514849" cy="32004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Catalyst Optimizer</a:t>
            </a:r>
            <a:endParaRPr lang="en-IN" sz="2800" b="1"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3" name="Picture 32">
            <a:extLst>
              <a:ext uri="{FF2B5EF4-FFF2-40B4-BE49-F238E27FC236}">
                <a16:creationId xmlns:a16="http://schemas.microsoft.com/office/drawing/2014/main" id="{38071280-07D0-4A95-807D-6018ADB48EAB}"/>
              </a:ext>
            </a:extLst>
          </p:cNvPr>
          <p:cNvPicPr>
            <a:picLocks noChangeAspect="1"/>
          </p:cNvPicPr>
          <p:nvPr/>
        </p:nvPicPr>
        <p:blipFill>
          <a:blip r:embed="rId3"/>
          <a:stretch>
            <a:fillRect/>
          </a:stretch>
        </p:blipFill>
        <p:spPr>
          <a:xfrm>
            <a:off x="2626557" y="5754980"/>
            <a:ext cx="1557312" cy="645820"/>
          </a:xfrm>
          <a:prstGeom prst="rect">
            <a:avLst/>
          </a:prstGeom>
        </p:spPr>
      </p:pic>
    </p:spTree>
    <p:extLst>
      <p:ext uri="{BB962C8B-B14F-4D97-AF65-F5344CB8AC3E}">
        <p14:creationId xmlns:p14="http://schemas.microsoft.com/office/powerpoint/2010/main" val="1538554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E6107A-C43E-493E-A65E-1493871A9613}"/>
              </a:ext>
            </a:extLst>
          </p:cNvPr>
          <p:cNvSpPr>
            <a:spLocks noGrp="1"/>
          </p:cNvSpPr>
          <p:nvPr>
            <p:ph type="body" idx="1"/>
          </p:nvPr>
        </p:nvSpPr>
        <p:spPr>
          <a:xfrm>
            <a:off x="1543050" y="4201721"/>
            <a:ext cx="13754100" cy="740559"/>
          </a:xfrm>
        </p:spPr>
        <p:txBody>
          <a:bodyPr>
            <a:noAutofit/>
          </a:bodyPr>
          <a:lstStyle/>
          <a:p>
            <a:r>
              <a:rPr lang="en-IN" sz="2800" dirty="0">
                <a:latin typeface="Open Sans" panose="020B0606030504020204" pitchFamily="34" charset="0"/>
                <a:ea typeface="Open Sans" panose="020B0606030504020204" pitchFamily="34" charset="0"/>
                <a:cs typeface="Open Sans" panose="020B0606030504020204" pitchFamily="34" charset="0"/>
              </a:rPr>
              <a:t>Interoperating with RDDs</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27122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5"/>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F3F3F"/>
              </a:buClr>
              <a:buSzPts val="3200"/>
              <a:buFont typeface="Open Sans ExtraBold"/>
              <a:buNone/>
            </a:pPr>
            <a:r>
              <a:rPr lang="en-US" sz="2800" dirty="0">
                <a:latin typeface="Open Sans"/>
                <a:ea typeface="Open Sans"/>
                <a:cs typeface="Open Sans"/>
                <a:sym typeface="Open Sans"/>
              </a:rPr>
              <a:t>Spark SQL</a:t>
            </a:r>
            <a:endParaRPr sz="2800" dirty="0"/>
          </a:p>
        </p:txBody>
      </p:sp>
      <p:sp>
        <p:nvSpPr>
          <p:cNvPr id="918" name="Google Shape;918;p5"/>
          <p:cNvSpPr/>
          <p:nvPr/>
        </p:nvSpPr>
        <p:spPr>
          <a:xfrm>
            <a:off x="1109688" y="3558790"/>
            <a:ext cx="3531967" cy="101321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28" name="Google Shape;928;p5"/>
          <p:cNvPicPr preferRelativeResize="0"/>
          <p:nvPr/>
        </p:nvPicPr>
        <p:blipFill rotWithShape="1">
          <a:blip r:embed="rId3">
            <a:alphaModFix/>
          </a:blip>
          <a:srcRect/>
          <a:stretch/>
        </p:blipFill>
        <p:spPr>
          <a:xfrm>
            <a:off x="6792216" y="724207"/>
            <a:ext cx="2671566" cy="521025"/>
          </a:xfrm>
          <a:prstGeom prst="rect">
            <a:avLst/>
          </a:prstGeom>
          <a:noFill/>
          <a:ln>
            <a:noFill/>
          </a:ln>
        </p:spPr>
      </p:pic>
      <p:sp>
        <p:nvSpPr>
          <p:cNvPr id="2" name="Rectangle: Rounded Corners 1">
            <a:extLst>
              <a:ext uri="{FF2B5EF4-FFF2-40B4-BE49-F238E27FC236}">
                <a16:creationId xmlns:a16="http://schemas.microsoft.com/office/drawing/2014/main" id="{6438C0B4-30C1-45DE-8C76-53408B385666}"/>
              </a:ext>
            </a:extLst>
          </p:cNvPr>
          <p:cNvSpPr/>
          <p:nvPr/>
        </p:nvSpPr>
        <p:spPr>
          <a:xfrm>
            <a:off x="8267700" y="1924050"/>
            <a:ext cx="7086600" cy="61150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15000"/>
              </a:lnSpc>
              <a:buFont typeface="Arial" panose="020B0604020202020204" pitchFamily="34" charset="0"/>
              <a:buChar char="•"/>
            </a:pPr>
            <a:endPar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a:lnSpc>
                <a:spcPct val="115000"/>
              </a:lnSpc>
            </a:pPr>
            <a:endPar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indent="-342900">
              <a:lnSpc>
                <a:spcPct val="115000"/>
              </a:lnSpc>
              <a:buFont typeface="Arial" panose="020B0604020202020204" pitchFamily="34" charset="0"/>
              <a:buChar char="•"/>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It</a:t>
            </a:r>
            <a:r>
              <a:rPr lang="en-US" sz="2200" b="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 is a module for structured data processing that is built on top of Spark Core.</a:t>
            </a:r>
          </a:p>
          <a:p>
            <a:pPr>
              <a:lnSpc>
                <a:spcPct val="115000"/>
              </a:lnSpc>
            </a:pPr>
            <a:endParaRPr lang="en-US" sz="2200" b="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indent="-342900">
              <a:lnSpc>
                <a:spcPct val="115000"/>
              </a:lnSpc>
              <a:buFont typeface="Arial" panose="020B0604020202020204" pitchFamily="34" charset="0"/>
              <a:buChar char="•"/>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The Spark SQL module provides an abstraction called DataFrame, which simplifies the process of working with structured datasets.</a:t>
            </a:r>
          </a:p>
          <a:p>
            <a:pPr marL="342900" indent="-342900">
              <a:lnSpc>
                <a:spcPct val="115000"/>
              </a:lnSpc>
              <a:buFont typeface="Arial" panose="020B0604020202020204" pitchFamily="34" charset="0"/>
              <a:buChar char="•"/>
            </a:pPr>
            <a:endPar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endParaRPr>
          </a:p>
          <a:p>
            <a:pPr marL="342900" indent="-342900">
              <a:lnSpc>
                <a:spcPct val="115000"/>
              </a:lnSpc>
              <a:buFont typeface="Arial" panose="020B0604020202020204" pitchFamily="34" charset="0"/>
              <a:buChar char="•"/>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It supports multiple programming languages, such as Java, R, Python, and Scala.</a:t>
            </a:r>
          </a:p>
          <a:p>
            <a:pPr marL="342900" indent="-342900">
              <a:lnSpc>
                <a:spcPct val="115000"/>
              </a:lnSpc>
              <a:buFont typeface="Arial" panose="020B0604020202020204" pitchFamily="34" charset="0"/>
              <a:buChar char="•"/>
            </a:pPr>
            <a:endPar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endParaRPr>
          </a:p>
          <a:p>
            <a:pPr marL="342900" indent="-342900">
              <a:lnSpc>
                <a:spcPct val="115000"/>
              </a:lnSpc>
              <a:buFont typeface="Arial" panose="020B0604020202020204" pitchFamily="34" charset="0"/>
              <a:buChar char="•"/>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It provides row-level updates and real-time online transaction processing.</a:t>
            </a:r>
          </a:p>
          <a:p>
            <a:pPr marL="342900" indent="-342900">
              <a:lnSpc>
                <a:spcPct val="115000"/>
              </a:lnSpc>
              <a:buFont typeface="Arial" panose="020B0604020202020204" pitchFamily="34" charset="0"/>
              <a:buChar char="•"/>
            </a:pPr>
            <a:endPar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endParaRPr>
          </a:p>
          <a:p>
            <a:pPr marL="342900" indent="-342900">
              <a:lnSpc>
                <a:spcPct val="115000"/>
              </a:lnSpc>
              <a:buFont typeface="Arial" panose="020B0604020202020204" pitchFamily="34" charset="0"/>
              <a:buChar char="•"/>
            </a:pPr>
            <a:endParaRPr lang="en-IN" sz="2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1EAA2D9C-0AF8-42A3-9FF8-54851AF761CC}"/>
              </a:ext>
            </a:extLst>
          </p:cNvPr>
          <p:cNvPicPr>
            <a:picLocks noChangeAspect="1"/>
          </p:cNvPicPr>
          <p:nvPr/>
        </p:nvPicPr>
        <p:blipFill>
          <a:blip r:embed="rId4"/>
          <a:stretch>
            <a:fillRect/>
          </a:stretch>
        </p:blipFill>
        <p:spPr>
          <a:xfrm>
            <a:off x="1109688" y="3148012"/>
            <a:ext cx="6867525" cy="2847975"/>
          </a:xfrm>
          <a:prstGeom prst="rect">
            <a:avLst/>
          </a:prstGeom>
        </p:spPr>
      </p:pic>
    </p:spTree>
    <p:extLst>
      <p:ext uri="{BB962C8B-B14F-4D97-AF65-F5344CB8AC3E}">
        <p14:creationId xmlns:p14="http://schemas.microsoft.com/office/powerpoint/2010/main" val="67253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rmAutofit/>
          </a:bodyPr>
          <a:lstStyle/>
          <a:p>
            <a:r>
              <a:rPr lang="en-IN" sz="2800" dirty="0">
                <a:latin typeface="Open Sans" panose="020B0606030504020204" pitchFamily="34" charset="0"/>
                <a:ea typeface="Open Sans" panose="020B0606030504020204" pitchFamily="34" charset="0"/>
                <a:cs typeface="Open Sans" panose="020B0606030504020204" pitchFamily="34" charset="0"/>
              </a:rPr>
              <a:t>Interoperating with RDDs</a:t>
            </a:r>
          </a:p>
        </p:txBody>
      </p:sp>
      <p:sp>
        <p:nvSpPr>
          <p:cNvPr id="4" name="Rectangle: Rounded Corners 3">
            <a:extLst>
              <a:ext uri="{FF2B5EF4-FFF2-40B4-BE49-F238E27FC236}">
                <a16:creationId xmlns:a16="http://schemas.microsoft.com/office/drawing/2014/main" id="{F6EC7BF7-F59A-43EB-99FA-4BED559474E8}"/>
              </a:ext>
            </a:extLst>
          </p:cNvPr>
          <p:cNvSpPr/>
          <p:nvPr/>
        </p:nvSpPr>
        <p:spPr>
          <a:xfrm>
            <a:off x="3257550" y="1698941"/>
            <a:ext cx="11010900" cy="891859"/>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To convert existing RDDs into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DataFrames</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Spark SQL supports three methods:</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Diagram 4">
            <a:extLst>
              <a:ext uri="{FF2B5EF4-FFF2-40B4-BE49-F238E27FC236}">
                <a16:creationId xmlns:a16="http://schemas.microsoft.com/office/drawing/2014/main" id="{CD649584-C201-4402-92C5-1702FFD0DA96}"/>
              </a:ext>
            </a:extLst>
          </p:cNvPr>
          <p:cNvGraphicFramePr/>
          <p:nvPr>
            <p:extLst>
              <p:ext uri="{D42A27DB-BD31-4B8C-83A1-F6EECF244321}">
                <p14:modId xmlns:p14="http://schemas.microsoft.com/office/powerpoint/2010/main" val="660327879"/>
              </p:ext>
            </p:extLst>
          </p:nvPr>
        </p:nvGraphicFramePr>
        <p:xfrm>
          <a:off x="5481828" y="3448050"/>
          <a:ext cx="5871972" cy="3741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oogle Shape;928;p5">
            <a:extLst>
              <a:ext uri="{FF2B5EF4-FFF2-40B4-BE49-F238E27FC236}">
                <a16:creationId xmlns:a16="http://schemas.microsoft.com/office/drawing/2014/main" id="{7485900B-EF5E-4805-B2A0-3ACB54B63F0E}"/>
              </a:ext>
            </a:extLst>
          </p:cNvPr>
          <p:cNvPicPr preferRelativeResize="0"/>
          <p:nvPr/>
        </p:nvPicPr>
        <p:blipFill rotWithShape="1">
          <a:blip r:embed="rId7">
            <a:alphaModFix/>
          </a:blip>
          <a:srcRect/>
          <a:stretch/>
        </p:blipFill>
        <p:spPr>
          <a:xfrm>
            <a:off x="4699338" y="724207"/>
            <a:ext cx="6857325" cy="521025"/>
          </a:xfrm>
          <a:prstGeom prst="rect">
            <a:avLst/>
          </a:prstGeom>
          <a:noFill/>
          <a:ln>
            <a:noFill/>
          </a:ln>
        </p:spPr>
      </p:pic>
    </p:spTree>
    <p:extLst>
      <p:ext uri="{BB962C8B-B14F-4D97-AF65-F5344CB8AC3E}">
        <p14:creationId xmlns:p14="http://schemas.microsoft.com/office/powerpoint/2010/main" val="2597924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Autofit/>
          </a:bodyPr>
          <a:lstStyle/>
          <a:p>
            <a:br>
              <a:rPr lang="en-IN" sz="2800" dirty="0">
                <a:latin typeface="Open Sans" panose="020B0606030504020204" pitchFamily="34" charset="0"/>
                <a:ea typeface="Open Sans" panose="020B0606030504020204" pitchFamily="34" charset="0"/>
                <a:cs typeface="Open Sans" panose="020B0606030504020204" pitchFamily="34" charset="0"/>
              </a:rPr>
            </a:br>
            <a:r>
              <a:rPr lang="en-IN" sz="2800" dirty="0">
                <a:latin typeface="Open Sans" panose="020B0606030504020204" pitchFamily="34" charset="0"/>
                <a:ea typeface="Open Sans" panose="020B0606030504020204" pitchFamily="34" charset="0"/>
                <a:cs typeface="Open Sans" panose="020B0606030504020204" pitchFamily="34" charset="0"/>
              </a:rPr>
              <a:t>Create </a:t>
            </a:r>
            <a:r>
              <a:rPr lang="en-IN" sz="2800" dirty="0" err="1">
                <a:latin typeface="Open Sans" panose="020B0606030504020204" pitchFamily="34" charset="0"/>
                <a:ea typeface="Open Sans" panose="020B0606030504020204" pitchFamily="34" charset="0"/>
                <a:cs typeface="Open Sans" panose="020B0606030504020204" pitchFamily="34" charset="0"/>
              </a:rPr>
              <a:t>PySpark</a:t>
            </a:r>
            <a:r>
              <a:rPr lang="en-IN" sz="2800" dirty="0">
                <a:latin typeface="Open Sans" panose="020B0606030504020204" pitchFamily="34" charset="0"/>
                <a:ea typeface="Open Sans" panose="020B0606030504020204" pitchFamily="34" charset="0"/>
                <a:cs typeface="Open Sans" panose="020B0606030504020204" pitchFamily="34" charset="0"/>
              </a:rPr>
              <a:t> RDDs</a:t>
            </a:r>
            <a:br>
              <a:rPr lang="en-IN" sz="2800" dirty="0">
                <a:latin typeface="Open Sans" panose="020B0606030504020204" pitchFamily="34" charset="0"/>
                <a:ea typeface="Open Sans" panose="020B0606030504020204" pitchFamily="34" charset="0"/>
                <a:cs typeface="Open Sans" panose="020B0606030504020204" pitchFamily="34" charset="0"/>
              </a:rPr>
            </a:br>
            <a:endParaRPr lang="en-IN" sz="2800" dirty="0"/>
          </a:p>
        </p:txBody>
      </p:sp>
      <p:grpSp>
        <p:nvGrpSpPr>
          <p:cNvPr id="4" name="Google Shape;272;p7">
            <a:extLst>
              <a:ext uri="{FF2B5EF4-FFF2-40B4-BE49-F238E27FC236}">
                <a16:creationId xmlns:a16="http://schemas.microsoft.com/office/drawing/2014/main" id="{5A08EEE3-CD3B-477C-B4D9-E596BED41E44}"/>
              </a:ext>
            </a:extLst>
          </p:cNvPr>
          <p:cNvGrpSpPr/>
          <p:nvPr/>
        </p:nvGrpSpPr>
        <p:grpSpPr>
          <a:xfrm>
            <a:off x="1405780" y="2647061"/>
            <a:ext cx="8424020" cy="4153789"/>
            <a:chOff x="2348296" y="4111676"/>
            <a:chExt cx="14575541" cy="2350415"/>
          </a:xfrm>
        </p:grpSpPr>
        <p:grpSp>
          <p:nvGrpSpPr>
            <p:cNvPr id="5" name="Google Shape;273;p7">
              <a:extLst>
                <a:ext uri="{FF2B5EF4-FFF2-40B4-BE49-F238E27FC236}">
                  <a16:creationId xmlns:a16="http://schemas.microsoft.com/office/drawing/2014/main" id="{DBD95300-F8AE-48BA-85B3-6B87A2D36AB5}"/>
                </a:ext>
              </a:extLst>
            </p:cNvPr>
            <p:cNvGrpSpPr/>
            <p:nvPr/>
          </p:nvGrpSpPr>
          <p:grpSpPr>
            <a:xfrm>
              <a:off x="2348296" y="4111676"/>
              <a:ext cx="14565659" cy="2350415"/>
              <a:chOff x="3203824" y="2238640"/>
              <a:chExt cx="10732081" cy="4157513"/>
            </a:xfrm>
          </p:grpSpPr>
          <p:sp>
            <p:nvSpPr>
              <p:cNvPr id="7" name="Google Shape;274;p7">
                <a:extLst>
                  <a:ext uri="{FF2B5EF4-FFF2-40B4-BE49-F238E27FC236}">
                    <a16:creationId xmlns:a16="http://schemas.microsoft.com/office/drawing/2014/main" id="{62FD4B77-229D-42F9-B8E4-2119990A84C8}"/>
                  </a:ext>
                </a:extLst>
              </p:cNvPr>
              <p:cNvSpPr/>
              <p:nvPr/>
            </p:nvSpPr>
            <p:spPr>
              <a:xfrm>
                <a:off x="3218512" y="3046577"/>
                <a:ext cx="10702700"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b="0" i="0" u="none" strike="noStrike" cap="none" dirty="0">
                  <a:solidFill>
                    <a:schemeClr val="bg1"/>
                  </a:solidFill>
                  <a:latin typeface="Courier New" panose="02070309020205020404" pitchFamily="49" charset="0"/>
                  <a:cs typeface="Courier New" panose="02070309020205020404" pitchFamily="49" charset="0"/>
                  <a:sym typeface="Arial"/>
                </a:endParaRPr>
              </a:p>
              <a:p>
                <a:endParaRPr lang="en-IN" dirty="0">
                  <a:solidFill>
                    <a:schemeClr val="bg1"/>
                  </a:solidFill>
                  <a:latin typeface="Courier New" panose="02070309020205020404" pitchFamily="49" charset="0"/>
                  <a:cs typeface="Courier New" panose="02070309020205020404" pitchFamily="49" charset="0"/>
                </a:endParaRPr>
              </a:p>
              <a:p>
                <a:r>
                  <a:rPr lang="en-IN" dirty="0">
                    <a:solidFill>
                      <a:schemeClr val="bg1"/>
                    </a:solidFill>
                    <a:latin typeface="Courier New" panose="02070309020205020404" pitchFamily="49" charset="0"/>
                    <a:cs typeface="Courier New" panose="02070309020205020404" pitchFamily="49" charset="0"/>
                  </a:rPr>
                  <a:t>from </a:t>
                </a:r>
                <a:r>
                  <a:rPr lang="en-IN" dirty="0" err="1">
                    <a:solidFill>
                      <a:schemeClr val="bg1"/>
                    </a:solidFill>
                    <a:latin typeface="Courier New" panose="02070309020205020404" pitchFamily="49" charset="0"/>
                    <a:cs typeface="Courier New" panose="02070309020205020404" pitchFamily="49" charset="0"/>
                  </a:rPr>
                  <a:t>pyspark.sql</a:t>
                </a:r>
                <a:r>
                  <a:rPr lang="en-IN" dirty="0">
                    <a:solidFill>
                      <a:schemeClr val="bg1"/>
                    </a:solidFill>
                    <a:latin typeface="Courier New" panose="02070309020205020404" pitchFamily="49" charset="0"/>
                    <a:cs typeface="Courier New" panose="02070309020205020404" pitchFamily="49" charset="0"/>
                  </a:rPr>
                  <a:t> import </a:t>
                </a:r>
                <a:r>
                  <a:rPr lang="en-IN" dirty="0" err="1">
                    <a:solidFill>
                      <a:schemeClr val="bg1"/>
                    </a:solidFill>
                    <a:latin typeface="Courier New" panose="02070309020205020404" pitchFamily="49" charset="0"/>
                    <a:cs typeface="Courier New" panose="02070309020205020404" pitchFamily="49" charset="0"/>
                  </a:rPr>
                  <a:t>SparkSession</a:t>
                </a:r>
                <a:endParaRPr lang="en-IN" dirty="0">
                  <a:solidFill>
                    <a:schemeClr val="bg1"/>
                  </a:solidFill>
                  <a:latin typeface="Courier New" panose="02070309020205020404" pitchFamily="49" charset="0"/>
                  <a:cs typeface="Courier New" panose="02070309020205020404" pitchFamily="49" charset="0"/>
                </a:endParaRPr>
              </a:p>
              <a:p>
                <a:endParaRPr lang="en-IN" dirty="0">
                  <a:solidFill>
                    <a:schemeClr val="bg1"/>
                  </a:solidFill>
                  <a:latin typeface="Courier New" panose="02070309020205020404" pitchFamily="49" charset="0"/>
                  <a:cs typeface="Courier New" panose="02070309020205020404" pitchFamily="49" charset="0"/>
                </a:endParaRPr>
              </a:p>
              <a:p>
                <a:r>
                  <a:rPr lang="en-IN" dirty="0">
                    <a:solidFill>
                      <a:schemeClr val="bg1"/>
                    </a:solidFill>
                    <a:latin typeface="Courier New" panose="02070309020205020404" pitchFamily="49" charset="0"/>
                    <a:cs typeface="Courier New" panose="02070309020205020404" pitchFamily="49" charset="0"/>
                  </a:rPr>
                  <a:t>spark = </a:t>
                </a:r>
                <a:r>
                  <a:rPr lang="en-IN" dirty="0" err="1">
                    <a:solidFill>
                      <a:schemeClr val="bg1"/>
                    </a:solidFill>
                    <a:latin typeface="Courier New" panose="02070309020205020404" pitchFamily="49" charset="0"/>
                    <a:cs typeface="Courier New" panose="02070309020205020404" pitchFamily="49" charset="0"/>
                  </a:rPr>
                  <a:t>SparkSession.builder.appName</a:t>
                </a:r>
                <a:r>
                  <a:rPr lang="en-IN" dirty="0">
                    <a:solidFill>
                      <a:schemeClr val="bg1"/>
                    </a:solidFill>
                    <a:latin typeface="Courier New" panose="02070309020205020404" pitchFamily="49" charset="0"/>
                    <a:cs typeface="Courier New" panose="02070309020205020404" pitchFamily="49" charset="0"/>
                  </a:rPr>
                  <a:t>('</a:t>
                </a:r>
                <a:r>
                  <a:rPr lang="en-IN" dirty="0" err="1">
                    <a:solidFill>
                      <a:schemeClr val="bg1"/>
                    </a:solidFill>
                    <a:latin typeface="Courier New" panose="02070309020205020404" pitchFamily="49" charset="0"/>
                    <a:cs typeface="Courier New" panose="02070309020205020404" pitchFamily="49" charset="0"/>
                  </a:rPr>
                  <a:t>Simplilearn</a:t>
                </a:r>
                <a:r>
                  <a:rPr lang="en-IN" dirty="0">
                    <a:solidFill>
                      <a:schemeClr val="bg1"/>
                    </a:solidFill>
                    <a:latin typeface="Courier New" panose="02070309020205020404" pitchFamily="49" charset="0"/>
                    <a:cs typeface="Courier New" panose="02070309020205020404" pitchFamily="49" charset="0"/>
                  </a:rPr>
                  <a:t>’).</a:t>
                </a:r>
                <a:r>
                  <a:rPr lang="en-IN" dirty="0" err="1">
                    <a:solidFill>
                      <a:schemeClr val="bg1"/>
                    </a:solidFill>
                    <a:latin typeface="Courier New" panose="02070309020205020404" pitchFamily="49" charset="0"/>
                    <a:cs typeface="Courier New" panose="02070309020205020404" pitchFamily="49" charset="0"/>
                  </a:rPr>
                  <a:t>getOrCreate</a:t>
                </a:r>
                <a:r>
                  <a:rPr lang="en-IN" dirty="0">
                    <a:solidFill>
                      <a:schemeClr val="bg1"/>
                    </a:solidFill>
                    <a:latin typeface="Courier New" panose="02070309020205020404" pitchFamily="49" charset="0"/>
                    <a:cs typeface="Courier New" panose="02070309020205020404" pitchFamily="49" charset="0"/>
                  </a:rPr>
                  <a:t>()</a:t>
                </a:r>
              </a:p>
              <a:p>
                <a:endParaRPr lang="en-IN" dirty="0">
                  <a:solidFill>
                    <a:schemeClr val="bg1"/>
                  </a:solidFill>
                  <a:latin typeface="Courier New" panose="02070309020205020404" pitchFamily="49" charset="0"/>
                  <a:cs typeface="Courier New" panose="02070309020205020404" pitchFamily="49" charset="0"/>
                </a:endParaRPr>
              </a:p>
              <a:p>
                <a:r>
                  <a:rPr lang="en-IN" dirty="0">
                    <a:solidFill>
                      <a:schemeClr val="bg1"/>
                    </a:solidFill>
                    <a:latin typeface="Courier New" panose="02070309020205020404" pitchFamily="49" charset="0"/>
                    <a:cs typeface="Courier New" panose="02070309020205020404" pitchFamily="49" charset="0"/>
                  </a:rPr>
                  <a:t>emp = [(“Andrew",10),("Aiden",20),(“Michael",30),(“Stephan",40)]</a:t>
                </a:r>
              </a:p>
              <a:p>
                <a:endParaRPr lang="en-IN" dirty="0">
                  <a:solidFill>
                    <a:schemeClr val="bg1"/>
                  </a:solidFill>
                  <a:latin typeface="Courier New" panose="02070309020205020404" pitchFamily="49" charset="0"/>
                  <a:cs typeface="Courier New" panose="02070309020205020404" pitchFamily="49" charset="0"/>
                </a:endParaRPr>
              </a:p>
              <a:p>
                <a:r>
                  <a:rPr lang="en-IN" dirty="0" err="1">
                    <a:solidFill>
                      <a:schemeClr val="bg1"/>
                    </a:solidFill>
                    <a:latin typeface="Courier New" panose="02070309020205020404" pitchFamily="49" charset="0"/>
                    <a:cs typeface="Courier New" panose="02070309020205020404" pitchFamily="49" charset="0"/>
                  </a:rPr>
                  <a:t>rdd</a:t>
                </a:r>
                <a:r>
                  <a:rPr lang="en-IN" dirty="0">
                    <a:solidFill>
                      <a:schemeClr val="bg1"/>
                    </a:solidFill>
                    <a:latin typeface="Courier New" panose="02070309020205020404" pitchFamily="49" charset="0"/>
                    <a:cs typeface="Courier New" panose="02070309020205020404" pitchFamily="49" charset="0"/>
                  </a:rPr>
                  <a:t> = </a:t>
                </a:r>
                <a:r>
                  <a:rPr lang="en-IN" dirty="0" err="1">
                    <a:solidFill>
                      <a:schemeClr val="bg1"/>
                    </a:solidFill>
                    <a:latin typeface="Courier New" panose="02070309020205020404" pitchFamily="49" charset="0"/>
                    <a:cs typeface="Courier New" panose="02070309020205020404" pitchFamily="49" charset="0"/>
                  </a:rPr>
                  <a:t>spark.sparkContext.parallelize</a:t>
                </a:r>
                <a:r>
                  <a:rPr lang="en-IN" dirty="0">
                    <a:solidFill>
                      <a:schemeClr val="bg1"/>
                    </a:solidFill>
                    <a:latin typeface="Courier New" panose="02070309020205020404" pitchFamily="49" charset="0"/>
                    <a:cs typeface="Courier New" panose="02070309020205020404" pitchFamily="49" charset="0"/>
                  </a:rPr>
                  <a:t>(emp)</a:t>
                </a:r>
              </a:p>
              <a:p>
                <a:r>
                  <a:rPr lang="en-US" dirty="0">
                    <a:solidFill>
                      <a:schemeClr val="bg1"/>
                    </a:solidFill>
                    <a:latin typeface="Courier New" panose="02070309020205020404" pitchFamily="49" charset="0"/>
                    <a:cs typeface="Courier New" panose="02070309020205020404" pitchFamily="49" charset="0"/>
                  </a:rPr>
                  <a:t>for emp in </a:t>
                </a:r>
                <a:r>
                  <a:rPr lang="en-US" dirty="0" err="1">
                    <a:solidFill>
                      <a:schemeClr val="bg1"/>
                    </a:solidFill>
                    <a:latin typeface="Courier New" panose="02070309020205020404" pitchFamily="49" charset="0"/>
                    <a:cs typeface="Courier New" panose="02070309020205020404" pitchFamily="49" charset="0"/>
                  </a:rPr>
                  <a:t>rdd.collect</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print(emp)</a:t>
                </a:r>
                <a:endParaRPr lang="en-IN" dirty="0">
                  <a:solidFill>
                    <a:schemeClr val="bg1"/>
                  </a:solidFill>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Clr>
                    <a:srgbClr val="000000"/>
                  </a:buClr>
                  <a:buSzPts val="1400"/>
                  <a:buFont typeface="Arial"/>
                  <a:buNone/>
                </a:pPr>
                <a:endParaRPr lang="en-IN" b="0" i="0" u="none" strike="noStrike" cap="none" dirty="0">
                  <a:solidFill>
                    <a:schemeClr val="bg1"/>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endParaRPr lang="en-IN" b="0" i="0" u="none" strike="noStrike" cap="none" dirty="0">
                  <a:solidFill>
                    <a:schemeClr val="bg1"/>
                  </a:solidFill>
                  <a:latin typeface="Courier New" panose="02070309020205020404" pitchFamily="49" charset="0"/>
                  <a:cs typeface="Courier New" panose="02070309020205020404" pitchFamily="49" charset="0"/>
                  <a:sym typeface="Arial"/>
                </a:endParaRPr>
              </a:p>
            </p:txBody>
          </p:sp>
          <p:sp>
            <p:nvSpPr>
              <p:cNvPr id="8" name="Google Shape;275;p7">
                <a:extLst>
                  <a:ext uri="{FF2B5EF4-FFF2-40B4-BE49-F238E27FC236}">
                    <a16:creationId xmlns:a16="http://schemas.microsoft.com/office/drawing/2014/main" id="{2CD7A6AF-3C7B-4DB2-8642-59F374B5B4D6}"/>
                  </a:ext>
                </a:extLst>
              </p:cNvPr>
              <p:cNvSpPr/>
              <p:nvPr/>
            </p:nvSpPr>
            <p:spPr>
              <a:xfrm>
                <a:off x="3203824" y="2238640"/>
                <a:ext cx="10732081" cy="90210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3F3F3F"/>
                    </a:solidFill>
                    <a:latin typeface="Open Sans"/>
                    <a:ea typeface="Open Sans"/>
                    <a:cs typeface="Open Sans"/>
                    <a:sym typeface="Open Sans"/>
                  </a:rPr>
                  <a:t>Example: </a:t>
                </a:r>
                <a:endParaRPr sz="2200" b="0" i="0" u="none" strike="noStrike" cap="none" dirty="0">
                  <a:solidFill>
                    <a:srgbClr val="3F3F3F"/>
                  </a:solidFill>
                  <a:latin typeface="Arial"/>
                  <a:ea typeface="Arial"/>
                  <a:cs typeface="Arial"/>
                  <a:sym typeface="Arial"/>
                </a:endParaRPr>
              </a:p>
            </p:txBody>
          </p:sp>
          <p:sp>
            <p:nvSpPr>
              <p:cNvPr id="9" name="Google Shape;276;p7">
                <a:extLst>
                  <a:ext uri="{FF2B5EF4-FFF2-40B4-BE49-F238E27FC236}">
                    <a16:creationId xmlns:a16="http://schemas.microsoft.com/office/drawing/2014/main" id="{7D1975B8-93CF-4396-A85E-497621E9D743}"/>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6" name="Google Shape;277;p7">
              <a:extLst>
                <a:ext uri="{FF2B5EF4-FFF2-40B4-BE49-F238E27FC236}">
                  <a16:creationId xmlns:a16="http://schemas.microsoft.com/office/drawing/2014/main" id="{D8DD83E8-C7C6-41EC-8606-C0E7A8701755}"/>
                </a:ext>
              </a:extLst>
            </p:cNvPr>
            <p:cNvSpPr txBox="1"/>
            <p:nvPr/>
          </p:nvSpPr>
          <p:spPr>
            <a:xfrm>
              <a:off x="2557677" y="4664374"/>
              <a:ext cx="14366160" cy="3114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3" name="Arrow: Right 12">
            <a:extLst>
              <a:ext uri="{FF2B5EF4-FFF2-40B4-BE49-F238E27FC236}">
                <a16:creationId xmlns:a16="http://schemas.microsoft.com/office/drawing/2014/main" id="{4ECD06EB-5643-4670-833E-F4A9240B75D1}"/>
              </a:ext>
            </a:extLst>
          </p:cNvPr>
          <p:cNvSpPr/>
          <p:nvPr/>
        </p:nvSpPr>
        <p:spPr>
          <a:xfrm>
            <a:off x="10012818" y="4646953"/>
            <a:ext cx="2284220" cy="665045"/>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IN" sz="2200"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RDD</a:t>
            </a:r>
          </a:p>
        </p:txBody>
      </p:sp>
      <p:pic>
        <p:nvPicPr>
          <p:cNvPr id="14" name="Google Shape;928;p5">
            <a:extLst>
              <a:ext uri="{FF2B5EF4-FFF2-40B4-BE49-F238E27FC236}">
                <a16:creationId xmlns:a16="http://schemas.microsoft.com/office/drawing/2014/main" id="{56C03261-771F-48B9-B91D-49D272C359A4}"/>
              </a:ext>
            </a:extLst>
          </p:cNvPr>
          <p:cNvPicPr preferRelativeResize="0"/>
          <p:nvPr/>
        </p:nvPicPr>
        <p:blipFill rotWithShape="1">
          <a:blip r:embed="rId2">
            <a:alphaModFix/>
          </a:blip>
          <a:srcRect/>
          <a:stretch/>
        </p:blipFill>
        <p:spPr>
          <a:xfrm>
            <a:off x="5551995" y="724207"/>
            <a:ext cx="5152010" cy="521025"/>
          </a:xfrm>
          <a:prstGeom prst="rect">
            <a:avLst/>
          </a:prstGeom>
          <a:noFill/>
          <a:ln>
            <a:noFill/>
          </a:ln>
        </p:spPr>
      </p:pic>
      <p:grpSp>
        <p:nvGrpSpPr>
          <p:cNvPr id="15" name="Google Shape;273;p7">
            <a:extLst>
              <a:ext uri="{FF2B5EF4-FFF2-40B4-BE49-F238E27FC236}">
                <a16:creationId xmlns:a16="http://schemas.microsoft.com/office/drawing/2014/main" id="{8BF03716-2998-0AD7-A200-1764C28B877E}"/>
              </a:ext>
            </a:extLst>
          </p:cNvPr>
          <p:cNvGrpSpPr/>
          <p:nvPr/>
        </p:nvGrpSpPr>
        <p:grpSpPr>
          <a:xfrm>
            <a:off x="12554479" y="4278622"/>
            <a:ext cx="2284220" cy="2066751"/>
            <a:chOff x="3203824" y="2238640"/>
            <a:chExt cx="10741904" cy="4157513"/>
          </a:xfrm>
        </p:grpSpPr>
        <p:sp>
          <p:nvSpPr>
            <p:cNvPr id="16" name="Google Shape;274;p7">
              <a:extLst>
                <a:ext uri="{FF2B5EF4-FFF2-40B4-BE49-F238E27FC236}">
                  <a16:creationId xmlns:a16="http://schemas.microsoft.com/office/drawing/2014/main" id="{F8DBA6DE-D6BC-2FC8-4AFE-FFC0EC77DF1A}"/>
                </a:ext>
              </a:extLst>
            </p:cNvPr>
            <p:cNvSpPr/>
            <p:nvPr/>
          </p:nvSpPr>
          <p:spPr>
            <a:xfrm>
              <a:off x="3203826" y="3140748"/>
              <a:ext cx="10741902"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IN" b="0" i="0" u="none" strike="noStrike" cap="none" dirty="0">
                <a:solidFill>
                  <a:schemeClr val="bg1"/>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r>
                <a:rPr lang="en-IN" dirty="0">
                  <a:solidFill>
                    <a:schemeClr val="bg1"/>
                  </a:solidFill>
                  <a:latin typeface="Courier New" panose="02070309020205020404" pitchFamily="49" charset="0"/>
                  <a:cs typeface="Courier New" panose="02070309020205020404" pitchFamily="49" charset="0"/>
                </a:rPr>
                <a:t>(‘Andrew”, 10)</a:t>
              </a:r>
            </a:p>
            <a:p>
              <a:pPr>
                <a:buSzPts val="1400"/>
              </a:pPr>
              <a:r>
                <a:rPr lang="en-IN" dirty="0">
                  <a:solidFill>
                    <a:schemeClr val="bg1"/>
                  </a:solidFill>
                  <a:latin typeface="Courier New" panose="02070309020205020404" pitchFamily="49" charset="0"/>
                  <a:cs typeface="Courier New" panose="02070309020205020404" pitchFamily="49" charset="0"/>
                </a:rPr>
                <a:t>(‘Aiden”, 20)</a:t>
              </a:r>
              <a:endParaRPr lang="en-IN" b="0" i="0" u="none" strike="noStrike" cap="none" dirty="0">
                <a:solidFill>
                  <a:schemeClr val="bg1"/>
                </a:solidFill>
                <a:latin typeface="Courier New" panose="02070309020205020404" pitchFamily="49" charset="0"/>
                <a:cs typeface="Courier New" panose="02070309020205020404" pitchFamily="49" charset="0"/>
                <a:sym typeface="Arial"/>
              </a:endParaRPr>
            </a:p>
            <a:p>
              <a:pPr>
                <a:buSzPts val="1400"/>
              </a:pPr>
              <a:r>
                <a:rPr lang="en-IN" dirty="0">
                  <a:solidFill>
                    <a:schemeClr val="bg1"/>
                  </a:solidFill>
                  <a:latin typeface="Courier New" panose="02070309020205020404" pitchFamily="49" charset="0"/>
                  <a:cs typeface="Courier New" panose="02070309020205020404" pitchFamily="49" charset="0"/>
                </a:rPr>
                <a:t>(‘Michael”, 30)</a:t>
              </a:r>
            </a:p>
            <a:p>
              <a:pPr>
                <a:buSzPts val="1400"/>
              </a:pPr>
              <a:r>
                <a:rPr lang="en-IN" dirty="0">
                  <a:solidFill>
                    <a:schemeClr val="bg1"/>
                  </a:solidFill>
                  <a:latin typeface="Courier New" panose="02070309020205020404" pitchFamily="49" charset="0"/>
                  <a:cs typeface="Courier New" panose="02070309020205020404" pitchFamily="49" charset="0"/>
                </a:rPr>
                <a:t>(‘Stephan”,40)</a:t>
              </a:r>
              <a:endParaRPr lang="en-IN" b="0" i="0" u="none" strike="noStrike" cap="none" dirty="0">
                <a:solidFill>
                  <a:schemeClr val="bg1"/>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endParaRPr lang="en-IN" b="0" i="0" u="none" strike="noStrike" cap="none" dirty="0">
                <a:solidFill>
                  <a:schemeClr val="bg1"/>
                </a:solidFill>
                <a:latin typeface="Courier New" panose="02070309020205020404" pitchFamily="49" charset="0"/>
                <a:cs typeface="Courier New" panose="02070309020205020404" pitchFamily="49" charset="0"/>
                <a:sym typeface="Arial"/>
              </a:endParaRPr>
            </a:p>
          </p:txBody>
        </p:sp>
        <p:sp>
          <p:nvSpPr>
            <p:cNvPr id="17" name="Google Shape;275;p7">
              <a:extLst>
                <a:ext uri="{FF2B5EF4-FFF2-40B4-BE49-F238E27FC236}">
                  <a16:creationId xmlns:a16="http://schemas.microsoft.com/office/drawing/2014/main" id="{6C2A1CB2-DB4F-3EF0-6A46-11DDFF51F4C2}"/>
                </a:ext>
              </a:extLst>
            </p:cNvPr>
            <p:cNvSpPr/>
            <p:nvPr/>
          </p:nvSpPr>
          <p:spPr>
            <a:xfrm>
              <a:off x="3203824" y="2238640"/>
              <a:ext cx="10732081" cy="90210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Output:</a:t>
              </a:r>
            </a:p>
          </p:txBody>
        </p:sp>
        <p:sp>
          <p:nvSpPr>
            <p:cNvPr id="18" name="Google Shape;276;p7">
              <a:extLst>
                <a:ext uri="{FF2B5EF4-FFF2-40B4-BE49-F238E27FC236}">
                  <a16:creationId xmlns:a16="http://schemas.microsoft.com/office/drawing/2014/main" id="{9D00A65A-6143-E042-45C6-0E552A75C4BA}"/>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Tree>
    <p:extLst>
      <p:ext uri="{BB962C8B-B14F-4D97-AF65-F5344CB8AC3E}">
        <p14:creationId xmlns:p14="http://schemas.microsoft.com/office/powerpoint/2010/main" val="60944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Autofit/>
          </a:bodyPr>
          <a:lstStyle/>
          <a:p>
            <a:br>
              <a:rPr lang="en-IN" sz="2800" dirty="0">
                <a:latin typeface="Open Sans" panose="020B0606030504020204" pitchFamily="34" charset="0"/>
                <a:ea typeface="Open Sans" panose="020B0606030504020204" pitchFamily="34" charset="0"/>
                <a:cs typeface="Open Sans" panose="020B0606030504020204" pitchFamily="34" charset="0"/>
              </a:rPr>
            </a:br>
            <a:r>
              <a:rPr lang="en-IN" sz="2800" dirty="0">
                <a:latin typeface="Open Sans" panose="020B0606030504020204" pitchFamily="34" charset="0"/>
                <a:ea typeface="Open Sans" panose="020B0606030504020204" pitchFamily="34" charset="0"/>
                <a:cs typeface="Open Sans" panose="020B0606030504020204" pitchFamily="34" charset="0"/>
              </a:rPr>
              <a:t>Convert </a:t>
            </a:r>
            <a:r>
              <a:rPr lang="en-IN" sz="2800" dirty="0" err="1">
                <a:latin typeface="Open Sans" panose="020B0606030504020204" pitchFamily="34" charset="0"/>
                <a:ea typeface="Open Sans" panose="020B0606030504020204" pitchFamily="34" charset="0"/>
                <a:cs typeface="Open Sans" panose="020B0606030504020204" pitchFamily="34" charset="0"/>
              </a:rPr>
              <a:t>PySpark</a:t>
            </a:r>
            <a:r>
              <a:rPr lang="en-IN" sz="2800" dirty="0">
                <a:latin typeface="Open Sans" panose="020B0606030504020204" pitchFamily="34" charset="0"/>
                <a:ea typeface="Open Sans" panose="020B0606030504020204" pitchFamily="34" charset="0"/>
                <a:cs typeface="Open Sans" panose="020B0606030504020204" pitchFamily="34" charset="0"/>
              </a:rPr>
              <a:t> RDDs to </a:t>
            </a:r>
            <a:r>
              <a:rPr lang="en-IN" sz="2800" dirty="0" err="1">
                <a:latin typeface="Open Sans" panose="020B0606030504020204" pitchFamily="34" charset="0"/>
                <a:ea typeface="Open Sans" panose="020B0606030504020204" pitchFamily="34" charset="0"/>
                <a:cs typeface="Open Sans" panose="020B0606030504020204" pitchFamily="34" charset="0"/>
              </a:rPr>
              <a:t>DataFrame</a:t>
            </a:r>
            <a:r>
              <a:rPr lang="en-IN" sz="2800" dirty="0">
                <a:latin typeface="Open Sans" panose="020B0606030504020204" pitchFamily="34" charset="0"/>
                <a:ea typeface="Open Sans" panose="020B0606030504020204" pitchFamily="34" charset="0"/>
                <a:cs typeface="Open Sans" panose="020B0606030504020204" pitchFamily="34" charset="0"/>
              </a:rPr>
              <a:t> Using </a:t>
            </a:r>
            <a:r>
              <a:rPr lang="en-IN" sz="2800" dirty="0" err="1">
                <a:latin typeface="Open Sans" panose="020B0606030504020204" pitchFamily="34" charset="0"/>
                <a:ea typeface="Open Sans" panose="020B0606030504020204" pitchFamily="34" charset="0"/>
                <a:cs typeface="Open Sans" panose="020B0606030504020204" pitchFamily="34" charset="0"/>
              </a:rPr>
              <a:t>toDF</a:t>
            </a:r>
            <a:r>
              <a:rPr lang="en-IN" sz="2800" dirty="0">
                <a:latin typeface="Open Sans" panose="020B0606030504020204" pitchFamily="34" charset="0"/>
                <a:ea typeface="Open Sans" panose="020B0606030504020204" pitchFamily="34" charset="0"/>
                <a:cs typeface="Open Sans" panose="020B0606030504020204" pitchFamily="34" charset="0"/>
              </a:rPr>
              <a:t>()</a:t>
            </a:r>
            <a:br>
              <a:rPr lang="en-IN" sz="2800" dirty="0">
                <a:latin typeface="Open Sans" panose="020B0606030504020204" pitchFamily="34" charset="0"/>
                <a:ea typeface="Open Sans" panose="020B0606030504020204" pitchFamily="34" charset="0"/>
                <a:cs typeface="Open Sans" panose="020B0606030504020204" pitchFamily="34" charset="0"/>
              </a:rPr>
            </a:br>
            <a:endParaRPr lang="en-IN" sz="2800" dirty="0"/>
          </a:p>
        </p:txBody>
      </p:sp>
      <p:grpSp>
        <p:nvGrpSpPr>
          <p:cNvPr id="5" name="Google Shape;273;p7">
            <a:extLst>
              <a:ext uri="{FF2B5EF4-FFF2-40B4-BE49-F238E27FC236}">
                <a16:creationId xmlns:a16="http://schemas.microsoft.com/office/drawing/2014/main" id="{DC7C152F-E2E4-4619-BCE3-BD24DC58B9AD}"/>
              </a:ext>
            </a:extLst>
          </p:cNvPr>
          <p:cNvGrpSpPr/>
          <p:nvPr/>
        </p:nvGrpSpPr>
        <p:grpSpPr>
          <a:xfrm>
            <a:off x="1387537" y="2559915"/>
            <a:ext cx="5091475" cy="4153789"/>
            <a:chOff x="3203824" y="2238640"/>
            <a:chExt cx="10741904" cy="4157513"/>
          </a:xfrm>
        </p:grpSpPr>
        <p:sp>
          <p:nvSpPr>
            <p:cNvPr id="7" name="Google Shape;274;p7">
              <a:extLst>
                <a:ext uri="{FF2B5EF4-FFF2-40B4-BE49-F238E27FC236}">
                  <a16:creationId xmlns:a16="http://schemas.microsoft.com/office/drawing/2014/main" id="{0FC48942-BB66-4931-89A8-A0283CA5E8E8}"/>
                </a:ext>
              </a:extLst>
            </p:cNvPr>
            <p:cNvSpPr/>
            <p:nvPr/>
          </p:nvSpPr>
          <p:spPr>
            <a:xfrm>
              <a:off x="3203826" y="3140748"/>
              <a:ext cx="10741902"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r>
                <a:rPr lang="en-IN" dirty="0" err="1">
                  <a:solidFill>
                    <a:schemeClr val="bg1"/>
                  </a:solidFill>
                  <a:latin typeface="Courier New" panose="02070309020205020404" pitchFamily="49" charset="0"/>
                  <a:cs typeface="Courier New" panose="02070309020205020404" pitchFamily="49" charset="0"/>
                </a:rPr>
                <a:t>empDF</a:t>
              </a:r>
              <a:r>
                <a:rPr lang="en-IN" dirty="0">
                  <a:solidFill>
                    <a:schemeClr val="bg1"/>
                  </a:solidFill>
                  <a:latin typeface="Courier New" panose="02070309020205020404" pitchFamily="49" charset="0"/>
                  <a:cs typeface="Courier New" panose="02070309020205020404" pitchFamily="49" charset="0"/>
                </a:rPr>
                <a:t> = </a:t>
              </a:r>
              <a:r>
                <a:rPr lang="en-IN" dirty="0" err="1">
                  <a:solidFill>
                    <a:schemeClr val="bg1"/>
                  </a:solidFill>
                  <a:latin typeface="Courier New" panose="02070309020205020404" pitchFamily="49" charset="0"/>
                  <a:cs typeface="Courier New" panose="02070309020205020404" pitchFamily="49" charset="0"/>
                </a:rPr>
                <a:t>rdd.toDF</a:t>
              </a:r>
              <a:r>
                <a:rPr lang="en-IN" dirty="0">
                  <a:solidFill>
                    <a:schemeClr val="bg1"/>
                  </a:solidFill>
                  <a:latin typeface="Courier New" panose="02070309020205020404" pitchFamily="49" charset="0"/>
                  <a:cs typeface="Courier New" panose="02070309020205020404" pitchFamily="49" charset="0"/>
                </a:rPr>
                <a:t>()</a:t>
              </a:r>
            </a:p>
            <a:p>
              <a:endParaRPr lang="en-IN" dirty="0">
                <a:solidFill>
                  <a:schemeClr val="bg1"/>
                </a:solidFill>
                <a:latin typeface="Courier New" panose="02070309020205020404" pitchFamily="49" charset="0"/>
                <a:cs typeface="Courier New" panose="02070309020205020404" pitchFamily="49" charset="0"/>
              </a:endParaRPr>
            </a:p>
            <a:p>
              <a:r>
                <a:rPr lang="en-IN" dirty="0" err="1">
                  <a:solidFill>
                    <a:schemeClr val="bg1"/>
                  </a:solidFill>
                  <a:latin typeface="Courier New" panose="02070309020205020404" pitchFamily="49" charset="0"/>
                  <a:cs typeface="Courier New" panose="02070309020205020404" pitchFamily="49" charset="0"/>
                </a:rPr>
                <a:t>empDF.show</a:t>
              </a:r>
              <a:r>
                <a:rPr lang="en-IN" dirty="0">
                  <a:solidFill>
                    <a:schemeClr val="bg1"/>
                  </a:solidFill>
                  <a:latin typeface="Courier New" panose="02070309020205020404" pitchFamily="49" charset="0"/>
                  <a:cs typeface="Courier New" panose="02070309020205020404" pitchFamily="49" charset="0"/>
                </a:rPr>
                <a:t>()</a:t>
              </a:r>
            </a:p>
            <a:p>
              <a:pPr marL="0" marR="0" lvl="0" indent="0" algn="l" rtl="0">
                <a:lnSpc>
                  <a:spcPct val="100000"/>
                </a:lnSpc>
                <a:spcBef>
                  <a:spcPts val="0"/>
                </a:spcBef>
                <a:spcAft>
                  <a:spcPts val="0"/>
                </a:spcAft>
                <a:buClr>
                  <a:srgbClr val="000000"/>
                </a:buClr>
                <a:buSzPts val="1400"/>
                <a:buFont typeface="Arial"/>
                <a:buNone/>
              </a:pPr>
              <a:endParaRPr lang="en-US" b="0" i="0" u="none" strike="noStrike" cap="none" dirty="0">
                <a:solidFill>
                  <a:schemeClr val="bg1"/>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endParaRPr lang="en-IN" b="0" i="0" u="none" strike="noStrike" cap="none" dirty="0">
                <a:solidFill>
                  <a:schemeClr val="bg1"/>
                </a:solidFill>
                <a:latin typeface="Courier New" panose="02070309020205020404" pitchFamily="49" charset="0"/>
                <a:cs typeface="Courier New" panose="02070309020205020404" pitchFamily="49" charset="0"/>
                <a:sym typeface="Arial"/>
              </a:endParaRPr>
            </a:p>
          </p:txBody>
        </p:sp>
        <p:sp>
          <p:nvSpPr>
            <p:cNvPr id="8" name="Google Shape;275;p7">
              <a:extLst>
                <a:ext uri="{FF2B5EF4-FFF2-40B4-BE49-F238E27FC236}">
                  <a16:creationId xmlns:a16="http://schemas.microsoft.com/office/drawing/2014/main" id="{88CA49F3-E247-4DB3-9126-A431D031BC8A}"/>
                </a:ext>
              </a:extLst>
            </p:cNvPr>
            <p:cNvSpPr/>
            <p:nvPr/>
          </p:nvSpPr>
          <p:spPr>
            <a:xfrm>
              <a:off x="3203824" y="2238640"/>
              <a:ext cx="10732081" cy="90210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3F3F3F"/>
                  </a:solidFill>
                  <a:latin typeface="Open Sans"/>
                  <a:ea typeface="Open Sans"/>
                  <a:cs typeface="Open Sans"/>
                  <a:sym typeface="Open Sans"/>
                </a:rPr>
                <a:t>Example:</a:t>
              </a:r>
              <a:r>
                <a:rPr lang="en-US" sz="2200" b="0" i="0" u="none" strike="noStrike" cap="none" dirty="0">
                  <a:solidFill>
                    <a:srgbClr val="3F3F3F"/>
                  </a:solidFill>
                  <a:latin typeface="Open Sans"/>
                  <a:ea typeface="Open Sans"/>
                  <a:cs typeface="Open Sans"/>
                  <a:sym typeface="Open Sans"/>
                </a:rPr>
                <a:t> </a:t>
              </a:r>
              <a:endParaRPr sz="1400" b="0" i="0" u="none" strike="noStrike" cap="none" dirty="0">
                <a:solidFill>
                  <a:srgbClr val="3F3F3F"/>
                </a:solidFill>
                <a:latin typeface="Arial"/>
                <a:ea typeface="Arial"/>
                <a:cs typeface="Arial"/>
                <a:sym typeface="Arial"/>
              </a:endParaRPr>
            </a:p>
          </p:txBody>
        </p:sp>
        <p:sp>
          <p:nvSpPr>
            <p:cNvPr id="9" name="Google Shape;276;p7">
              <a:extLst>
                <a:ext uri="{FF2B5EF4-FFF2-40B4-BE49-F238E27FC236}">
                  <a16:creationId xmlns:a16="http://schemas.microsoft.com/office/drawing/2014/main" id="{AF7E8E0E-8AAA-4D3B-9E9C-1D19EDE213E7}"/>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11" name="Arrow: Right 10">
            <a:extLst>
              <a:ext uri="{FF2B5EF4-FFF2-40B4-BE49-F238E27FC236}">
                <a16:creationId xmlns:a16="http://schemas.microsoft.com/office/drawing/2014/main" id="{1C91F996-CB4B-413C-A6B9-CDE1F764AA8E}"/>
              </a:ext>
            </a:extLst>
          </p:cNvPr>
          <p:cNvSpPr/>
          <p:nvPr/>
        </p:nvSpPr>
        <p:spPr>
          <a:xfrm>
            <a:off x="7186645" y="4321693"/>
            <a:ext cx="3081306" cy="1126608"/>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IN" sz="2200" dirty="0"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DataFrame</a:t>
            </a:r>
            <a:endParaRPr lang="en-IN" sz="2200"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Google Shape;928;p5">
            <a:extLst>
              <a:ext uri="{FF2B5EF4-FFF2-40B4-BE49-F238E27FC236}">
                <a16:creationId xmlns:a16="http://schemas.microsoft.com/office/drawing/2014/main" id="{AF28D6FE-1F80-48BF-BF88-734149DBF455}"/>
              </a:ext>
            </a:extLst>
          </p:cNvPr>
          <p:cNvPicPr preferRelativeResize="0"/>
          <p:nvPr/>
        </p:nvPicPr>
        <p:blipFill rotWithShape="1">
          <a:blip r:embed="rId2">
            <a:alphaModFix/>
          </a:blip>
          <a:srcRect/>
          <a:stretch/>
        </p:blipFill>
        <p:spPr>
          <a:xfrm>
            <a:off x="2053915" y="724207"/>
            <a:ext cx="12148170" cy="521025"/>
          </a:xfrm>
          <a:prstGeom prst="rect">
            <a:avLst/>
          </a:prstGeom>
          <a:noFill/>
          <a:ln>
            <a:noFill/>
          </a:ln>
        </p:spPr>
      </p:pic>
      <p:pic>
        <p:nvPicPr>
          <p:cNvPr id="6" name="Picture 5">
            <a:extLst>
              <a:ext uri="{FF2B5EF4-FFF2-40B4-BE49-F238E27FC236}">
                <a16:creationId xmlns:a16="http://schemas.microsoft.com/office/drawing/2014/main" id="{2C1BAC33-B8B9-DBDA-E715-C68DB5E158BF}"/>
              </a:ext>
            </a:extLst>
          </p:cNvPr>
          <p:cNvPicPr>
            <a:picLocks noChangeAspect="1"/>
          </p:cNvPicPr>
          <p:nvPr/>
        </p:nvPicPr>
        <p:blipFill>
          <a:blip r:embed="rId3"/>
          <a:stretch>
            <a:fillRect/>
          </a:stretch>
        </p:blipFill>
        <p:spPr>
          <a:xfrm>
            <a:off x="11342687" y="3808671"/>
            <a:ext cx="1649413" cy="2371883"/>
          </a:xfrm>
          <a:prstGeom prst="rect">
            <a:avLst/>
          </a:prstGeom>
        </p:spPr>
      </p:pic>
    </p:spTree>
    <p:extLst>
      <p:ext uri="{BB962C8B-B14F-4D97-AF65-F5344CB8AC3E}">
        <p14:creationId xmlns:p14="http://schemas.microsoft.com/office/powerpoint/2010/main" val="1933365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Autofit/>
          </a:bodyPr>
          <a:lstStyle/>
          <a:p>
            <a:br>
              <a:rPr lang="en-IN" sz="2800" dirty="0">
                <a:latin typeface="Open Sans" panose="020B0606030504020204" pitchFamily="34" charset="0"/>
                <a:ea typeface="Open Sans" panose="020B0606030504020204" pitchFamily="34" charset="0"/>
                <a:cs typeface="Open Sans" panose="020B0606030504020204" pitchFamily="34" charset="0"/>
              </a:rPr>
            </a:br>
            <a:r>
              <a:rPr lang="en-IN" sz="2800" dirty="0">
                <a:latin typeface="Open Sans" panose="020B0606030504020204" pitchFamily="34" charset="0"/>
                <a:ea typeface="Open Sans" panose="020B0606030504020204" pitchFamily="34" charset="0"/>
                <a:cs typeface="Open Sans" panose="020B0606030504020204" pitchFamily="34" charset="0"/>
              </a:rPr>
              <a:t>Defining Logical Column Names</a:t>
            </a:r>
            <a:br>
              <a:rPr lang="en-IN" sz="2800" dirty="0">
                <a:latin typeface="Open Sans" panose="020B0606030504020204" pitchFamily="34" charset="0"/>
                <a:ea typeface="Open Sans" panose="020B0606030504020204" pitchFamily="34" charset="0"/>
                <a:cs typeface="Open Sans" panose="020B0606030504020204" pitchFamily="34" charset="0"/>
              </a:rPr>
            </a:br>
            <a:endParaRPr lang="en-IN" sz="2800" dirty="0"/>
          </a:p>
        </p:txBody>
      </p:sp>
      <p:grpSp>
        <p:nvGrpSpPr>
          <p:cNvPr id="4" name="Google Shape;272;p7">
            <a:extLst>
              <a:ext uri="{FF2B5EF4-FFF2-40B4-BE49-F238E27FC236}">
                <a16:creationId xmlns:a16="http://schemas.microsoft.com/office/drawing/2014/main" id="{F5A3C0C1-618C-4934-A192-B198A742C1E7}"/>
              </a:ext>
            </a:extLst>
          </p:cNvPr>
          <p:cNvGrpSpPr/>
          <p:nvPr/>
        </p:nvGrpSpPr>
        <p:grpSpPr>
          <a:xfrm>
            <a:off x="1405780" y="2708043"/>
            <a:ext cx="5128370" cy="4287139"/>
            <a:chOff x="2348296" y="4111676"/>
            <a:chExt cx="14575541" cy="2350415"/>
          </a:xfrm>
        </p:grpSpPr>
        <p:grpSp>
          <p:nvGrpSpPr>
            <p:cNvPr id="5" name="Google Shape;273;p7">
              <a:extLst>
                <a:ext uri="{FF2B5EF4-FFF2-40B4-BE49-F238E27FC236}">
                  <a16:creationId xmlns:a16="http://schemas.microsoft.com/office/drawing/2014/main" id="{F759FB23-C515-4703-B46C-2F62FA4C8EA6}"/>
                </a:ext>
              </a:extLst>
            </p:cNvPr>
            <p:cNvGrpSpPr/>
            <p:nvPr/>
          </p:nvGrpSpPr>
          <p:grpSpPr>
            <a:xfrm>
              <a:off x="2348296" y="4111676"/>
              <a:ext cx="14565659" cy="2350415"/>
              <a:chOff x="3203824" y="2238640"/>
              <a:chExt cx="10732081" cy="4157513"/>
            </a:xfrm>
          </p:grpSpPr>
          <p:sp>
            <p:nvSpPr>
              <p:cNvPr id="7" name="Google Shape;274;p7">
                <a:extLst>
                  <a:ext uri="{FF2B5EF4-FFF2-40B4-BE49-F238E27FC236}">
                    <a16:creationId xmlns:a16="http://schemas.microsoft.com/office/drawing/2014/main" id="{EEB62FBE-B8F4-4697-A1FE-DF64C528B358}"/>
                  </a:ext>
                </a:extLst>
              </p:cNvPr>
              <p:cNvSpPr/>
              <p:nvPr/>
            </p:nvSpPr>
            <p:spPr>
              <a:xfrm>
                <a:off x="3218512" y="3046577"/>
                <a:ext cx="10702700"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600" b="0" i="0" u="none" strike="noStrike" cap="none" dirty="0">
                  <a:solidFill>
                    <a:schemeClr val="bg1"/>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endParaRPr lang="en-IN" sz="1600" b="0" i="0" u="none" strike="noStrike" cap="none" dirty="0">
                  <a:solidFill>
                    <a:schemeClr val="bg1"/>
                  </a:solidFill>
                  <a:latin typeface="Courier New" panose="02070309020205020404" pitchFamily="49" charset="0"/>
                  <a:cs typeface="Courier New" panose="02070309020205020404" pitchFamily="49" charset="0"/>
                  <a:sym typeface="Arial"/>
                </a:endParaRPr>
              </a:p>
            </p:txBody>
          </p:sp>
          <p:sp>
            <p:nvSpPr>
              <p:cNvPr id="8" name="Google Shape;275;p7">
                <a:extLst>
                  <a:ext uri="{FF2B5EF4-FFF2-40B4-BE49-F238E27FC236}">
                    <a16:creationId xmlns:a16="http://schemas.microsoft.com/office/drawing/2014/main" id="{ECC005E4-2241-498B-B6F2-5487A2F5AA76}"/>
                  </a:ext>
                </a:extLst>
              </p:cNvPr>
              <p:cNvSpPr/>
              <p:nvPr/>
            </p:nvSpPr>
            <p:spPr>
              <a:xfrm>
                <a:off x="3203824" y="2238640"/>
                <a:ext cx="10732081" cy="90210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3F3F3F"/>
                    </a:solidFill>
                    <a:latin typeface="Open Sans"/>
                    <a:ea typeface="Open Sans"/>
                    <a:cs typeface="Open Sans"/>
                    <a:sym typeface="Open Sans"/>
                  </a:rPr>
                  <a:t>Example:</a:t>
                </a:r>
                <a:r>
                  <a:rPr lang="en-US" sz="2200" b="0" i="0" u="none" strike="noStrike" cap="none" dirty="0">
                    <a:solidFill>
                      <a:srgbClr val="3F3F3F"/>
                    </a:solidFill>
                    <a:latin typeface="Open Sans"/>
                    <a:ea typeface="Open Sans"/>
                    <a:cs typeface="Open Sans"/>
                    <a:sym typeface="Open Sans"/>
                  </a:rPr>
                  <a:t> </a:t>
                </a:r>
                <a:endParaRPr sz="1400" b="0" i="0" u="none" strike="noStrike" cap="none" dirty="0">
                  <a:solidFill>
                    <a:srgbClr val="3F3F3F"/>
                  </a:solidFill>
                  <a:latin typeface="Arial"/>
                  <a:ea typeface="Arial"/>
                  <a:cs typeface="Arial"/>
                  <a:sym typeface="Arial"/>
                </a:endParaRPr>
              </a:p>
            </p:txBody>
          </p:sp>
          <p:sp>
            <p:nvSpPr>
              <p:cNvPr id="9" name="Google Shape;276;p7">
                <a:extLst>
                  <a:ext uri="{FF2B5EF4-FFF2-40B4-BE49-F238E27FC236}">
                    <a16:creationId xmlns:a16="http://schemas.microsoft.com/office/drawing/2014/main" id="{ACD39803-4127-4034-AA4B-8025B80DF56F}"/>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6" name="Google Shape;277;p7">
              <a:extLst>
                <a:ext uri="{FF2B5EF4-FFF2-40B4-BE49-F238E27FC236}">
                  <a16:creationId xmlns:a16="http://schemas.microsoft.com/office/drawing/2014/main" id="{D4593A89-EE3B-407B-9FF4-CDAA8CC0F3F2}"/>
                </a:ext>
              </a:extLst>
            </p:cNvPr>
            <p:cNvSpPr txBox="1"/>
            <p:nvPr/>
          </p:nvSpPr>
          <p:spPr>
            <a:xfrm>
              <a:off x="2557677" y="4664374"/>
              <a:ext cx="14366160" cy="3114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20" name="TextBox 19">
            <a:extLst>
              <a:ext uri="{FF2B5EF4-FFF2-40B4-BE49-F238E27FC236}">
                <a16:creationId xmlns:a16="http://schemas.microsoft.com/office/drawing/2014/main" id="{26CE9D41-D3BF-466E-A34E-88E29803A4C7}"/>
              </a:ext>
            </a:extLst>
          </p:cNvPr>
          <p:cNvSpPr txBox="1"/>
          <p:nvPr/>
        </p:nvSpPr>
        <p:spPr>
          <a:xfrm>
            <a:off x="1649412" y="4112949"/>
            <a:ext cx="4524375" cy="738664"/>
          </a:xfrm>
          <a:prstGeom prst="rect">
            <a:avLst/>
          </a:prstGeom>
          <a:noFill/>
        </p:spPr>
        <p:txBody>
          <a:bodyPr wrap="square">
            <a:spAutoFit/>
          </a:bodyPr>
          <a:lstStyle/>
          <a:p>
            <a:r>
              <a:rPr lang="en-IN" dirty="0" err="1">
                <a:solidFill>
                  <a:schemeClr val="bg1"/>
                </a:solidFill>
                <a:latin typeface="Courier New" panose="02070309020205020404" pitchFamily="49" charset="0"/>
                <a:cs typeface="Courier New" panose="02070309020205020404" pitchFamily="49" charset="0"/>
              </a:rPr>
              <a:t>rdd.toDF</a:t>
            </a:r>
            <a:r>
              <a:rPr lang="en-IN" dirty="0">
                <a:solidFill>
                  <a:schemeClr val="bg1"/>
                </a:solidFill>
                <a:latin typeface="Courier New" panose="02070309020205020404" pitchFamily="49" charset="0"/>
                <a:cs typeface="Courier New" panose="02070309020205020404" pitchFamily="49" charset="0"/>
              </a:rPr>
              <a:t>(“</a:t>
            </a:r>
            <a:r>
              <a:rPr lang="en-IN" dirty="0" err="1">
                <a:solidFill>
                  <a:schemeClr val="bg1"/>
                </a:solidFill>
                <a:latin typeface="Courier New" panose="02070309020205020404" pitchFamily="49" charset="0"/>
                <a:cs typeface="Courier New" panose="02070309020205020404" pitchFamily="49" charset="0"/>
              </a:rPr>
              <a:t>Name”,”Age</a:t>
            </a:r>
            <a:r>
              <a:rPr lang="en-IN" dirty="0">
                <a:solidFill>
                  <a:schemeClr val="bg1"/>
                </a:solidFill>
                <a:latin typeface="Courier New" panose="02070309020205020404" pitchFamily="49" charset="0"/>
                <a:cs typeface="Courier New" panose="02070309020205020404" pitchFamily="49" charset="0"/>
              </a:rPr>
              <a:t>”)</a:t>
            </a:r>
          </a:p>
          <a:p>
            <a:endParaRPr lang="en-IN" dirty="0">
              <a:solidFill>
                <a:schemeClr val="bg1"/>
              </a:solidFill>
              <a:latin typeface="Courier New" panose="02070309020205020404" pitchFamily="49" charset="0"/>
              <a:cs typeface="Courier New" panose="02070309020205020404" pitchFamily="49" charset="0"/>
            </a:endParaRPr>
          </a:p>
          <a:p>
            <a:r>
              <a:rPr lang="en-IN" dirty="0" err="1">
                <a:solidFill>
                  <a:schemeClr val="bg1"/>
                </a:solidFill>
                <a:latin typeface="Courier New" panose="02070309020205020404" pitchFamily="49" charset="0"/>
                <a:cs typeface="Courier New" panose="02070309020205020404" pitchFamily="49" charset="0"/>
              </a:rPr>
              <a:t>rdd.show</a:t>
            </a:r>
            <a:r>
              <a:rPr lang="en-IN" dirty="0">
                <a:solidFill>
                  <a:schemeClr val="bg1"/>
                </a:solidFill>
                <a:latin typeface="Courier New" panose="02070309020205020404" pitchFamily="49" charset="0"/>
                <a:cs typeface="Courier New" panose="02070309020205020404" pitchFamily="49" charset="0"/>
              </a:rPr>
              <a:t>()</a:t>
            </a:r>
          </a:p>
        </p:txBody>
      </p:sp>
      <p:sp>
        <p:nvSpPr>
          <p:cNvPr id="21" name="Arrow: Right 20">
            <a:extLst>
              <a:ext uri="{FF2B5EF4-FFF2-40B4-BE49-F238E27FC236}">
                <a16:creationId xmlns:a16="http://schemas.microsoft.com/office/drawing/2014/main" id="{0795F0AE-4638-4578-ABC6-2E8A5B646EC3}"/>
              </a:ext>
            </a:extLst>
          </p:cNvPr>
          <p:cNvSpPr/>
          <p:nvPr/>
        </p:nvSpPr>
        <p:spPr>
          <a:xfrm>
            <a:off x="7186645" y="4321693"/>
            <a:ext cx="3081306" cy="1126608"/>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2200" dirty="0"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DataFrame</a:t>
            </a:r>
            <a:endParaRPr lang="en-IN" sz="2200"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3" name="Google Shape;928;p5">
            <a:extLst>
              <a:ext uri="{FF2B5EF4-FFF2-40B4-BE49-F238E27FC236}">
                <a16:creationId xmlns:a16="http://schemas.microsoft.com/office/drawing/2014/main" id="{EEF3FE40-DBB9-4708-A7C2-165AE6D3ECEA}"/>
              </a:ext>
            </a:extLst>
          </p:cNvPr>
          <p:cNvPicPr preferRelativeResize="0"/>
          <p:nvPr/>
        </p:nvPicPr>
        <p:blipFill rotWithShape="1">
          <a:blip r:embed="rId2">
            <a:alphaModFix/>
          </a:blip>
          <a:srcRect/>
          <a:stretch/>
        </p:blipFill>
        <p:spPr>
          <a:xfrm>
            <a:off x="4318756" y="724207"/>
            <a:ext cx="7618489" cy="521025"/>
          </a:xfrm>
          <a:prstGeom prst="rect">
            <a:avLst/>
          </a:prstGeom>
          <a:noFill/>
          <a:ln>
            <a:noFill/>
          </a:ln>
        </p:spPr>
      </p:pic>
      <p:grpSp>
        <p:nvGrpSpPr>
          <p:cNvPr id="13" name="Google Shape;273;p7">
            <a:extLst>
              <a:ext uri="{FF2B5EF4-FFF2-40B4-BE49-F238E27FC236}">
                <a16:creationId xmlns:a16="http://schemas.microsoft.com/office/drawing/2014/main" id="{E3CB830A-B20D-7C50-5424-4042B96DEDDA}"/>
              </a:ext>
            </a:extLst>
          </p:cNvPr>
          <p:cNvGrpSpPr/>
          <p:nvPr/>
        </p:nvGrpSpPr>
        <p:grpSpPr>
          <a:xfrm>
            <a:off x="11388572" y="3713242"/>
            <a:ext cx="2284219" cy="2470264"/>
            <a:chOff x="3203826" y="2238640"/>
            <a:chExt cx="10741902" cy="4157513"/>
          </a:xfrm>
        </p:grpSpPr>
        <p:sp>
          <p:nvSpPr>
            <p:cNvPr id="14" name="Google Shape;274;p7">
              <a:extLst>
                <a:ext uri="{FF2B5EF4-FFF2-40B4-BE49-F238E27FC236}">
                  <a16:creationId xmlns:a16="http://schemas.microsoft.com/office/drawing/2014/main" id="{C6EA4659-417B-A8A2-9EDA-BAEAA86A5F9F}"/>
                </a:ext>
              </a:extLst>
            </p:cNvPr>
            <p:cNvSpPr/>
            <p:nvPr/>
          </p:nvSpPr>
          <p:spPr>
            <a:xfrm>
              <a:off x="3203826" y="3140748"/>
              <a:ext cx="10741902"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b="0" i="0" u="none" strike="noStrike" cap="none" dirty="0">
                  <a:solidFill>
                    <a:schemeClr val="bg1"/>
                  </a:solidFill>
                  <a:latin typeface="Courier New" panose="02070309020205020404" pitchFamily="49" charset="0"/>
                  <a:cs typeface="Courier New" panose="02070309020205020404" pitchFamily="49" charset="0"/>
                  <a:sym typeface="Arial"/>
                </a:rPr>
                <a:t>+-------+-----+</a:t>
              </a:r>
            </a:p>
            <a:p>
              <a:pPr marL="0" marR="0" lvl="0" indent="0" algn="l" rtl="0">
                <a:lnSpc>
                  <a:spcPct val="100000"/>
                </a:lnSpc>
                <a:spcBef>
                  <a:spcPts val="0"/>
                </a:spcBef>
                <a:spcAft>
                  <a:spcPts val="0"/>
                </a:spcAft>
                <a:buClr>
                  <a:srgbClr val="000000"/>
                </a:buClr>
                <a:buSzPts val="1400"/>
                <a:buFont typeface="Arial"/>
                <a:buNone/>
              </a:pPr>
              <a:r>
                <a:rPr lang="en-IN" dirty="0">
                  <a:solidFill>
                    <a:schemeClr val="bg1"/>
                  </a:solidFill>
                  <a:latin typeface="Courier New" panose="02070309020205020404" pitchFamily="49" charset="0"/>
                  <a:cs typeface="Courier New" panose="02070309020205020404" pitchFamily="49" charset="0"/>
                </a:rPr>
                <a:t>   Name   Age</a:t>
              </a:r>
            </a:p>
            <a:p>
              <a:pPr marL="0" marR="0" lvl="0" indent="0" algn="l" rtl="0">
                <a:lnSpc>
                  <a:spcPct val="100000"/>
                </a:lnSpc>
                <a:spcBef>
                  <a:spcPts val="0"/>
                </a:spcBef>
                <a:spcAft>
                  <a:spcPts val="0"/>
                </a:spcAft>
                <a:buClr>
                  <a:srgbClr val="000000"/>
                </a:buClr>
                <a:buSzPts val="1400"/>
                <a:buFont typeface="Arial"/>
                <a:buNone/>
              </a:pPr>
              <a:r>
                <a:rPr lang="en-IN" dirty="0">
                  <a:solidFill>
                    <a:schemeClr val="bg1"/>
                  </a:solidFill>
                  <a:latin typeface="Courier New" panose="02070309020205020404" pitchFamily="49" charset="0"/>
                  <a:cs typeface="Courier New" panose="02070309020205020404" pitchFamily="49" charset="0"/>
                </a:rPr>
                <a:t> Andrew    10</a:t>
              </a:r>
            </a:p>
            <a:p>
              <a:pPr>
                <a:buSzPts val="1400"/>
              </a:pPr>
              <a:r>
                <a:rPr lang="en-IN" dirty="0">
                  <a:solidFill>
                    <a:schemeClr val="bg1"/>
                  </a:solidFill>
                  <a:latin typeface="Courier New" panose="02070309020205020404" pitchFamily="49" charset="0"/>
                  <a:cs typeface="Courier New" panose="02070309020205020404" pitchFamily="49" charset="0"/>
                </a:rPr>
                <a:t> Aiden     20</a:t>
              </a:r>
              <a:endParaRPr lang="en-IN" b="0" i="0" u="none" strike="noStrike" cap="none" dirty="0">
                <a:solidFill>
                  <a:schemeClr val="bg1"/>
                </a:solidFill>
                <a:latin typeface="Courier New" panose="02070309020205020404" pitchFamily="49" charset="0"/>
                <a:cs typeface="Courier New" panose="02070309020205020404" pitchFamily="49" charset="0"/>
                <a:sym typeface="Arial"/>
              </a:endParaRPr>
            </a:p>
            <a:p>
              <a:pPr>
                <a:buSzPts val="1400"/>
              </a:pPr>
              <a:r>
                <a:rPr lang="en-IN" dirty="0">
                  <a:solidFill>
                    <a:schemeClr val="bg1"/>
                  </a:solidFill>
                  <a:latin typeface="Courier New" panose="02070309020205020404" pitchFamily="49" charset="0"/>
                  <a:cs typeface="Courier New" panose="02070309020205020404" pitchFamily="49" charset="0"/>
                </a:rPr>
                <a:t> Michael   30</a:t>
              </a:r>
            </a:p>
            <a:p>
              <a:pPr>
                <a:buSzPts val="1400"/>
              </a:pPr>
              <a:r>
                <a:rPr lang="en-IN" dirty="0">
                  <a:solidFill>
                    <a:schemeClr val="bg1"/>
                  </a:solidFill>
                  <a:latin typeface="Courier New" panose="02070309020205020404" pitchFamily="49" charset="0"/>
                  <a:cs typeface="Courier New" panose="02070309020205020404" pitchFamily="49" charset="0"/>
                </a:rPr>
                <a:t> Stephan   40</a:t>
              </a:r>
              <a:endParaRPr lang="en-IN" b="0" i="0" u="none" strike="noStrike" cap="none" dirty="0">
                <a:solidFill>
                  <a:schemeClr val="bg1"/>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r>
                <a:rPr lang="en-IN" b="0" i="0" u="none" strike="noStrike" cap="none" dirty="0">
                  <a:solidFill>
                    <a:schemeClr val="bg1"/>
                  </a:solidFill>
                  <a:latin typeface="Courier New" panose="02070309020205020404" pitchFamily="49" charset="0"/>
                  <a:cs typeface="Courier New" panose="02070309020205020404" pitchFamily="49" charset="0"/>
                  <a:sym typeface="Arial"/>
                </a:rPr>
                <a:t>+-------+-----+</a:t>
              </a:r>
            </a:p>
          </p:txBody>
        </p:sp>
        <p:sp>
          <p:nvSpPr>
            <p:cNvPr id="15" name="Google Shape;275;p7">
              <a:extLst>
                <a:ext uri="{FF2B5EF4-FFF2-40B4-BE49-F238E27FC236}">
                  <a16:creationId xmlns:a16="http://schemas.microsoft.com/office/drawing/2014/main" id="{190F5D3E-F47D-31BE-9D5A-00F28A46878D}"/>
                </a:ext>
              </a:extLst>
            </p:cNvPr>
            <p:cNvSpPr/>
            <p:nvPr/>
          </p:nvSpPr>
          <p:spPr>
            <a:xfrm>
              <a:off x="3203826" y="2238640"/>
              <a:ext cx="10732082" cy="902107"/>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Output:</a:t>
              </a:r>
            </a:p>
          </p:txBody>
        </p:sp>
        <p:sp>
          <p:nvSpPr>
            <p:cNvPr id="16" name="Google Shape;276;p7">
              <a:extLst>
                <a:ext uri="{FF2B5EF4-FFF2-40B4-BE49-F238E27FC236}">
                  <a16:creationId xmlns:a16="http://schemas.microsoft.com/office/drawing/2014/main" id="{6D815958-DD9A-01A5-5302-D0217B764AB3}"/>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Tree>
    <p:extLst>
      <p:ext uri="{BB962C8B-B14F-4D97-AF65-F5344CB8AC3E}">
        <p14:creationId xmlns:p14="http://schemas.microsoft.com/office/powerpoint/2010/main" val="3281770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a:xfrm>
            <a:off x="38440" y="432816"/>
            <a:ext cx="16258032" cy="665045"/>
          </a:xfrm>
        </p:spPr>
        <p:txBody>
          <a:bodyPr>
            <a:noAutofit/>
          </a:bodyPr>
          <a:lstStyle/>
          <a:p>
            <a:r>
              <a:rPr lang="en-IN" sz="2800" dirty="0">
                <a:latin typeface="Open Sans" panose="020B0606030504020204" pitchFamily="34" charset="0"/>
                <a:ea typeface="Open Sans" panose="020B0606030504020204" pitchFamily="34" charset="0"/>
                <a:cs typeface="Open Sans" panose="020B0606030504020204" pitchFamily="34" charset="0"/>
              </a:rPr>
              <a:t>Using </a:t>
            </a:r>
            <a:r>
              <a:rPr lang="en-IN" sz="2800" dirty="0" err="1">
                <a:latin typeface="Open Sans" panose="020B0606030504020204" pitchFamily="34" charset="0"/>
                <a:ea typeface="Open Sans" panose="020B0606030504020204" pitchFamily="34" charset="0"/>
                <a:cs typeface="Open Sans" panose="020B0606030504020204" pitchFamily="34" charset="0"/>
              </a:rPr>
              <a:t>createDataFrame</a:t>
            </a:r>
            <a:br>
              <a:rPr lang="en-IN" sz="2800" dirty="0">
                <a:latin typeface="Open Sans" panose="020B0606030504020204" pitchFamily="34" charset="0"/>
                <a:ea typeface="Open Sans" panose="020B0606030504020204" pitchFamily="34" charset="0"/>
                <a:cs typeface="Open Sans" panose="020B0606030504020204" pitchFamily="34" charset="0"/>
              </a:rPr>
            </a:br>
            <a:endParaRPr lang="en-IN" sz="2800" dirty="0"/>
          </a:p>
        </p:txBody>
      </p:sp>
      <p:grpSp>
        <p:nvGrpSpPr>
          <p:cNvPr id="4" name="Google Shape;272;p7">
            <a:extLst>
              <a:ext uri="{FF2B5EF4-FFF2-40B4-BE49-F238E27FC236}">
                <a16:creationId xmlns:a16="http://schemas.microsoft.com/office/drawing/2014/main" id="{CC6FB7C0-381C-4536-BAC7-F36105864500}"/>
              </a:ext>
            </a:extLst>
          </p:cNvPr>
          <p:cNvGrpSpPr/>
          <p:nvPr/>
        </p:nvGrpSpPr>
        <p:grpSpPr>
          <a:xfrm>
            <a:off x="1135970" y="2867051"/>
            <a:ext cx="6350680" cy="4467199"/>
            <a:chOff x="2348296" y="4111676"/>
            <a:chExt cx="14575541" cy="2350415"/>
          </a:xfrm>
        </p:grpSpPr>
        <p:grpSp>
          <p:nvGrpSpPr>
            <p:cNvPr id="5" name="Google Shape;273;p7">
              <a:extLst>
                <a:ext uri="{FF2B5EF4-FFF2-40B4-BE49-F238E27FC236}">
                  <a16:creationId xmlns:a16="http://schemas.microsoft.com/office/drawing/2014/main" id="{D2977BE8-C9BC-4F36-A050-A8844F1507F6}"/>
                </a:ext>
              </a:extLst>
            </p:cNvPr>
            <p:cNvGrpSpPr/>
            <p:nvPr/>
          </p:nvGrpSpPr>
          <p:grpSpPr>
            <a:xfrm>
              <a:off x="2348296" y="4111676"/>
              <a:ext cx="14565659" cy="2350415"/>
              <a:chOff x="3203824" y="2238640"/>
              <a:chExt cx="10732081" cy="4157513"/>
            </a:xfrm>
          </p:grpSpPr>
          <p:sp>
            <p:nvSpPr>
              <p:cNvPr id="7" name="Google Shape;274;p7">
                <a:extLst>
                  <a:ext uri="{FF2B5EF4-FFF2-40B4-BE49-F238E27FC236}">
                    <a16:creationId xmlns:a16="http://schemas.microsoft.com/office/drawing/2014/main" id="{1D8AD49F-D844-4A03-8090-F7567480704C}"/>
                  </a:ext>
                </a:extLst>
              </p:cNvPr>
              <p:cNvSpPr/>
              <p:nvPr/>
            </p:nvSpPr>
            <p:spPr>
              <a:xfrm>
                <a:off x="3218512" y="3046577"/>
                <a:ext cx="10702700"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600" b="0" i="0" u="none" strike="noStrike" cap="none" dirty="0">
                  <a:solidFill>
                    <a:schemeClr val="bg1"/>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endParaRPr lang="en-IN" sz="1600" b="0" i="0" u="none" strike="noStrike" cap="none" dirty="0">
                  <a:solidFill>
                    <a:schemeClr val="bg1"/>
                  </a:solidFill>
                  <a:latin typeface="Courier New" panose="02070309020205020404" pitchFamily="49" charset="0"/>
                  <a:cs typeface="Courier New" panose="02070309020205020404" pitchFamily="49" charset="0"/>
                  <a:sym typeface="Arial"/>
                </a:endParaRPr>
              </a:p>
            </p:txBody>
          </p:sp>
          <p:sp>
            <p:nvSpPr>
              <p:cNvPr id="8" name="Google Shape;275;p7">
                <a:extLst>
                  <a:ext uri="{FF2B5EF4-FFF2-40B4-BE49-F238E27FC236}">
                    <a16:creationId xmlns:a16="http://schemas.microsoft.com/office/drawing/2014/main" id="{B941DEEB-9CF3-47C9-B243-9FA7C2009342}"/>
                  </a:ext>
                </a:extLst>
              </p:cNvPr>
              <p:cNvSpPr/>
              <p:nvPr/>
            </p:nvSpPr>
            <p:spPr>
              <a:xfrm>
                <a:off x="3203824" y="2238640"/>
                <a:ext cx="10732081" cy="90210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3F3F3F"/>
                    </a:solidFill>
                    <a:latin typeface="Open Sans"/>
                    <a:ea typeface="Open Sans"/>
                    <a:cs typeface="Open Sans"/>
                    <a:sym typeface="Open Sans"/>
                  </a:rPr>
                  <a:t>Example:</a:t>
                </a:r>
                <a:r>
                  <a:rPr lang="en-US" sz="2200" b="0" i="0" u="none" strike="noStrike" cap="none" dirty="0">
                    <a:solidFill>
                      <a:srgbClr val="3F3F3F"/>
                    </a:solidFill>
                    <a:latin typeface="Open Sans"/>
                    <a:ea typeface="Open Sans"/>
                    <a:cs typeface="Open Sans"/>
                    <a:sym typeface="Open Sans"/>
                  </a:rPr>
                  <a:t> </a:t>
                </a:r>
                <a:endParaRPr sz="1400" b="0" i="0" u="none" strike="noStrike" cap="none" dirty="0">
                  <a:solidFill>
                    <a:srgbClr val="3F3F3F"/>
                  </a:solidFill>
                  <a:latin typeface="Arial"/>
                  <a:ea typeface="Arial"/>
                  <a:cs typeface="Arial"/>
                  <a:sym typeface="Arial"/>
                </a:endParaRPr>
              </a:p>
            </p:txBody>
          </p:sp>
          <p:sp>
            <p:nvSpPr>
              <p:cNvPr id="9" name="Google Shape;276;p7">
                <a:extLst>
                  <a:ext uri="{FF2B5EF4-FFF2-40B4-BE49-F238E27FC236}">
                    <a16:creationId xmlns:a16="http://schemas.microsoft.com/office/drawing/2014/main" id="{129FA27F-5A3E-4FCF-A451-E75A7B0C6748}"/>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6" name="Google Shape;277;p7">
              <a:extLst>
                <a:ext uri="{FF2B5EF4-FFF2-40B4-BE49-F238E27FC236}">
                  <a16:creationId xmlns:a16="http://schemas.microsoft.com/office/drawing/2014/main" id="{49271A2B-13BF-4136-A3BB-21ABBECA6055}"/>
                </a:ext>
              </a:extLst>
            </p:cNvPr>
            <p:cNvSpPr txBox="1"/>
            <p:nvPr/>
          </p:nvSpPr>
          <p:spPr>
            <a:xfrm>
              <a:off x="2557677" y="4664374"/>
              <a:ext cx="14366160" cy="3114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3" name="TextBox 12">
            <a:extLst>
              <a:ext uri="{FF2B5EF4-FFF2-40B4-BE49-F238E27FC236}">
                <a16:creationId xmlns:a16="http://schemas.microsoft.com/office/drawing/2014/main" id="{FC7C31C1-7AA9-420E-B60E-DFCA1B6E500A}"/>
              </a:ext>
            </a:extLst>
          </p:cNvPr>
          <p:cNvSpPr txBox="1"/>
          <p:nvPr/>
        </p:nvSpPr>
        <p:spPr>
          <a:xfrm>
            <a:off x="1300780" y="4677057"/>
            <a:ext cx="6016752" cy="954107"/>
          </a:xfrm>
          <a:prstGeom prst="rect">
            <a:avLst/>
          </a:prstGeom>
          <a:noFill/>
        </p:spPr>
        <p:txBody>
          <a:bodyPr wrap="square">
            <a:spAutoFit/>
          </a:bodyPr>
          <a:lstStyle/>
          <a:p>
            <a:r>
              <a:rPr lang="en-IN" dirty="0" err="1">
                <a:solidFill>
                  <a:schemeClr val="bg1"/>
                </a:solidFill>
                <a:latin typeface="Courier New" panose="02070309020205020404" pitchFamily="49" charset="0"/>
                <a:cs typeface="Courier New" panose="02070309020205020404" pitchFamily="49" charset="0"/>
              </a:rPr>
              <a:t>empDF</a:t>
            </a:r>
            <a:r>
              <a:rPr lang="en-IN" dirty="0">
                <a:solidFill>
                  <a:schemeClr val="bg1"/>
                </a:solidFill>
                <a:latin typeface="Courier New" panose="02070309020205020404" pitchFamily="49" charset="0"/>
                <a:cs typeface="Courier New" panose="02070309020205020404" pitchFamily="49" charset="0"/>
              </a:rPr>
              <a:t> = </a:t>
            </a:r>
            <a:r>
              <a:rPr lang="en-IN" dirty="0" err="1">
                <a:solidFill>
                  <a:schemeClr val="bg1"/>
                </a:solidFill>
                <a:latin typeface="Courier New" panose="02070309020205020404" pitchFamily="49" charset="0"/>
                <a:cs typeface="Courier New" panose="02070309020205020404" pitchFamily="49" charset="0"/>
              </a:rPr>
              <a:t>spark.createDataFrame</a:t>
            </a:r>
            <a:r>
              <a:rPr lang="en-IN" dirty="0">
                <a:solidFill>
                  <a:schemeClr val="bg1"/>
                </a:solidFill>
                <a:latin typeface="Courier New" panose="02070309020205020404" pitchFamily="49" charset="0"/>
                <a:cs typeface="Courier New" panose="02070309020205020404" pitchFamily="49" charset="0"/>
              </a:rPr>
              <a:t>(</a:t>
            </a:r>
            <a:r>
              <a:rPr lang="en-IN" dirty="0" err="1">
                <a:solidFill>
                  <a:schemeClr val="bg1"/>
                </a:solidFill>
                <a:latin typeface="Courier New" panose="02070309020205020404" pitchFamily="49" charset="0"/>
                <a:cs typeface="Courier New" panose="02070309020205020404" pitchFamily="49" charset="0"/>
              </a:rPr>
              <a:t>rdd</a:t>
            </a:r>
            <a:r>
              <a:rPr lang="en-IN" dirty="0">
                <a:solidFill>
                  <a:schemeClr val="bg1"/>
                </a:solidFill>
                <a:latin typeface="Courier New" panose="02070309020205020404" pitchFamily="49" charset="0"/>
                <a:cs typeface="Courier New" panose="02070309020205020404" pitchFamily="49" charset="0"/>
              </a:rPr>
              <a:t>, schema = ["Name", "Age"])</a:t>
            </a:r>
          </a:p>
          <a:p>
            <a:endParaRPr lang="en-IN" dirty="0">
              <a:solidFill>
                <a:schemeClr val="bg1"/>
              </a:solidFill>
              <a:latin typeface="Courier New" panose="02070309020205020404" pitchFamily="49" charset="0"/>
              <a:cs typeface="Courier New" panose="02070309020205020404" pitchFamily="49" charset="0"/>
            </a:endParaRPr>
          </a:p>
          <a:p>
            <a:r>
              <a:rPr lang="en-IN" dirty="0" err="1">
                <a:solidFill>
                  <a:schemeClr val="bg1"/>
                </a:solidFill>
                <a:latin typeface="Courier New" panose="02070309020205020404" pitchFamily="49" charset="0"/>
                <a:cs typeface="Courier New" panose="02070309020205020404" pitchFamily="49" charset="0"/>
              </a:rPr>
              <a:t>empDF.show</a:t>
            </a:r>
            <a:r>
              <a:rPr lang="en-IN" dirty="0">
                <a:solidFill>
                  <a:schemeClr val="bg1"/>
                </a:solidFill>
                <a:latin typeface="Courier New" panose="02070309020205020404" pitchFamily="49" charset="0"/>
                <a:cs typeface="Courier New" panose="02070309020205020404" pitchFamily="49" charset="0"/>
              </a:rPr>
              <a:t>(truncate=False)</a:t>
            </a:r>
          </a:p>
        </p:txBody>
      </p:sp>
      <p:sp>
        <p:nvSpPr>
          <p:cNvPr id="15" name="Arrow: Right 14">
            <a:extLst>
              <a:ext uri="{FF2B5EF4-FFF2-40B4-BE49-F238E27FC236}">
                <a16:creationId xmlns:a16="http://schemas.microsoft.com/office/drawing/2014/main" id="{14DE2C6D-58F1-465A-943A-22FBD8EBD5CB}"/>
              </a:ext>
            </a:extLst>
          </p:cNvPr>
          <p:cNvSpPr/>
          <p:nvPr/>
        </p:nvSpPr>
        <p:spPr>
          <a:xfrm>
            <a:off x="8167456" y="4572000"/>
            <a:ext cx="3081306" cy="1126608"/>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2200" dirty="0"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DataFrame</a:t>
            </a:r>
            <a:endParaRPr lang="en-IN" sz="2200"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Google Shape;928;p5">
            <a:extLst>
              <a:ext uri="{FF2B5EF4-FFF2-40B4-BE49-F238E27FC236}">
                <a16:creationId xmlns:a16="http://schemas.microsoft.com/office/drawing/2014/main" id="{60412CB7-4163-4B7B-AC2E-046515D35D33}"/>
              </a:ext>
            </a:extLst>
          </p:cNvPr>
          <p:cNvPicPr preferRelativeResize="0"/>
          <p:nvPr/>
        </p:nvPicPr>
        <p:blipFill rotWithShape="1">
          <a:blip r:embed="rId2">
            <a:alphaModFix/>
          </a:blip>
          <a:srcRect/>
          <a:stretch/>
        </p:blipFill>
        <p:spPr>
          <a:xfrm>
            <a:off x="5011034" y="724207"/>
            <a:ext cx="6233932" cy="521025"/>
          </a:xfrm>
          <a:prstGeom prst="rect">
            <a:avLst/>
          </a:prstGeom>
          <a:noFill/>
          <a:ln>
            <a:noFill/>
          </a:ln>
        </p:spPr>
      </p:pic>
      <p:pic>
        <p:nvPicPr>
          <p:cNvPr id="10" name="Picture 9">
            <a:extLst>
              <a:ext uri="{FF2B5EF4-FFF2-40B4-BE49-F238E27FC236}">
                <a16:creationId xmlns:a16="http://schemas.microsoft.com/office/drawing/2014/main" id="{EAD50AC0-9DAB-F726-C9D9-AB8284F3C905}"/>
              </a:ext>
            </a:extLst>
          </p:cNvPr>
          <p:cNvPicPr>
            <a:picLocks noChangeAspect="1"/>
          </p:cNvPicPr>
          <p:nvPr/>
        </p:nvPicPr>
        <p:blipFill>
          <a:blip r:embed="rId3"/>
          <a:stretch>
            <a:fillRect/>
          </a:stretch>
        </p:blipFill>
        <p:spPr>
          <a:xfrm>
            <a:off x="11580612" y="3735170"/>
            <a:ext cx="2306838" cy="2991070"/>
          </a:xfrm>
          <a:prstGeom prst="rect">
            <a:avLst/>
          </a:prstGeom>
        </p:spPr>
      </p:pic>
    </p:spTree>
    <p:extLst>
      <p:ext uri="{BB962C8B-B14F-4D97-AF65-F5344CB8AC3E}">
        <p14:creationId xmlns:p14="http://schemas.microsoft.com/office/powerpoint/2010/main" val="4082756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4082-1094-4535-8103-DC41A51F8BE9}"/>
              </a:ext>
            </a:extLst>
          </p:cNvPr>
          <p:cNvSpPr>
            <a:spLocks noGrp="1"/>
          </p:cNvSpPr>
          <p:nvPr>
            <p:ph type="title"/>
          </p:nvPr>
        </p:nvSpPr>
        <p:spPr/>
        <p:txBody>
          <a:bodyPr>
            <a:noAutofit/>
          </a:bodyPr>
          <a:lstStyle/>
          <a:p>
            <a:br>
              <a:rPr lang="en-IN" sz="2800" dirty="0">
                <a:latin typeface="Open Sans" panose="020B0606030504020204" pitchFamily="34" charset="0"/>
                <a:ea typeface="Open Sans" panose="020B0606030504020204" pitchFamily="34" charset="0"/>
                <a:cs typeface="Open Sans" panose="020B0606030504020204" pitchFamily="34" charset="0"/>
              </a:rPr>
            </a:br>
            <a:r>
              <a:rPr lang="en-IN" sz="2800" dirty="0">
                <a:latin typeface="Open Sans" panose="020B0606030504020204" pitchFamily="34" charset="0"/>
                <a:ea typeface="Open Sans" panose="020B0606030504020204" pitchFamily="34" charset="0"/>
                <a:cs typeface="Open Sans" panose="020B0606030504020204" pitchFamily="34" charset="0"/>
              </a:rPr>
              <a:t>Using </a:t>
            </a:r>
            <a:r>
              <a:rPr lang="en-IN" sz="2800" dirty="0" err="1">
                <a:latin typeface="Open Sans" panose="020B0606030504020204" pitchFamily="34" charset="0"/>
                <a:ea typeface="Open Sans" panose="020B0606030504020204" pitchFamily="34" charset="0"/>
                <a:cs typeface="Open Sans" panose="020B0606030504020204" pitchFamily="34" charset="0"/>
              </a:rPr>
              <a:t>createDataFrame</a:t>
            </a:r>
            <a:r>
              <a:rPr lang="en-IN" sz="2800" dirty="0">
                <a:latin typeface="Open Sans" panose="020B0606030504020204" pitchFamily="34" charset="0"/>
                <a:ea typeface="Open Sans" panose="020B0606030504020204" pitchFamily="34" charset="0"/>
                <a:cs typeface="Open Sans" panose="020B0606030504020204" pitchFamily="34" charset="0"/>
              </a:rPr>
              <a:t> with </a:t>
            </a:r>
            <a:r>
              <a:rPr lang="en-IN" sz="2800" dirty="0" err="1">
                <a:latin typeface="Open Sans" panose="020B0606030504020204" pitchFamily="34" charset="0"/>
                <a:ea typeface="Open Sans" panose="020B0606030504020204" pitchFamily="34" charset="0"/>
                <a:cs typeface="Open Sans" panose="020B0606030504020204" pitchFamily="34" charset="0"/>
              </a:rPr>
              <a:t>StructType</a:t>
            </a:r>
            <a:br>
              <a:rPr lang="en-IN" sz="2800" dirty="0">
                <a:latin typeface="Open Sans" panose="020B0606030504020204" pitchFamily="34" charset="0"/>
                <a:ea typeface="Open Sans" panose="020B0606030504020204" pitchFamily="34" charset="0"/>
                <a:cs typeface="Open Sans" panose="020B0606030504020204" pitchFamily="34" charset="0"/>
              </a:rPr>
            </a:br>
            <a:endParaRPr lang="en-IN" sz="2800" dirty="0"/>
          </a:p>
        </p:txBody>
      </p:sp>
      <p:grpSp>
        <p:nvGrpSpPr>
          <p:cNvPr id="4" name="Google Shape;272;p7">
            <a:extLst>
              <a:ext uri="{FF2B5EF4-FFF2-40B4-BE49-F238E27FC236}">
                <a16:creationId xmlns:a16="http://schemas.microsoft.com/office/drawing/2014/main" id="{461F85F3-DF27-49FA-A2EF-0C06C71C0976}"/>
              </a:ext>
            </a:extLst>
          </p:cNvPr>
          <p:cNvGrpSpPr/>
          <p:nvPr/>
        </p:nvGrpSpPr>
        <p:grpSpPr>
          <a:xfrm>
            <a:off x="1135970" y="2549873"/>
            <a:ext cx="7604871" cy="5343820"/>
            <a:chOff x="2348295" y="4188912"/>
            <a:chExt cx="14575542" cy="2273178"/>
          </a:xfrm>
        </p:grpSpPr>
        <p:grpSp>
          <p:nvGrpSpPr>
            <p:cNvPr id="5" name="Google Shape;273;p7">
              <a:extLst>
                <a:ext uri="{FF2B5EF4-FFF2-40B4-BE49-F238E27FC236}">
                  <a16:creationId xmlns:a16="http://schemas.microsoft.com/office/drawing/2014/main" id="{5DDCEFEA-E3BC-41F7-A8DA-0FAE15FC8385}"/>
                </a:ext>
              </a:extLst>
            </p:cNvPr>
            <p:cNvGrpSpPr/>
            <p:nvPr/>
          </p:nvGrpSpPr>
          <p:grpSpPr>
            <a:xfrm>
              <a:off x="2348295" y="4188912"/>
              <a:ext cx="14565659" cy="2273178"/>
              <a:chOff x="3203823" y="2375259"/>
              <a:chExt cx="10732081" cy="4020894"/>
            </a:xfrm>
          </p:grpSpPr>
          <p:sp>
            <p:nvSpPr>
              <p:cNvPr id="7" name="Google Shape;274;p7">
                <a:extLst>
                  <a:ext uri="{FF2B5EF4-FFF2-40B4-BE49-F238E27FC236}">
                    <a16:creationId xmlns:a16="http://schemas.microsoft.com/office/drawing/2014/main" id="{D0BC57F9-049C-4F4E-B713-ECEC426D86AE}"/>
                  </a:ext>
                </a:extLst>
              </p:cNvPr>
              <p:cNvSpPr/>
              <p:nvPr/>
            </p:nvSpPr>
            <p:spPr>
              <a:xfrm>
                <a:off x="3218512" y="3046577"/>
                <a:ext cx="10702700" cy="320579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600" b="0" i="0" u="none" strike="noStrike" cap="none" dirty="0">
                  <a:solidFill>
                    <a:schemeClr val="bg1"/>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endParaRPr lang="en-IN" sz="1600" b="0" i="0" u="none" strike="noStrike" cap="none" dirty="0">
                  <a:solidFill>
                    <a:schemeClr val="bg1"/>
                  </a:solidFill>
                  <a:latin typeface="Courier New" panose="02070309020205020404" pitchFamily="49" charset="0"/>
                  <a:cs typeface="Courier New" panose="02070309020205020404" pitchFamily="49" charset="0"/>
                  <a:sym typeface="Arial"/>
                </a:endParaRPr>
              </a:p>
            </p:txBody>
          </p:sp>
          <p:sp>
            <p:nvSpPr>
              <p:cNvPr id="8" name="Google Shape;275;p7">
                <a:extLst>
                  <a:ext uri="{FF2B5EF4-FFF2-40B4-BE49-F238E27FC236}">
                    <a16:creationId xmlns:a16="http://schemas.microsoft.com/office/drawing/2014/main" id="{CBE02532-BFE3-46AF-A986-FD5D53BD1FF6}"/>
                  </a:ext>
                </a:extLst>
              </p:cNvPr>
              <p:cNvSpPr/>
              <p:nvPr/>
            </p:nvSpPr>
            <p:spPr>
              <a:xfrm>
                <a:off x="3203823" y="2375259"/>
                <a:ext cx="10732081" cy="664151"/>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3F3F3F"/>
                    </a:solidFill>
                    <a:latin typeface="Open Sans"/>
                    <a:ea typeface="Open Sans"/>
                    <a:cs typeface="Open Sans"/>
                    <a:sym typeface="Open Sans"/>
                  </a:rPr>
                  <a:t>Example:</a:t>
                </a:r>
                <a:r>
                  <a:rPr lang="en-US" sz="2200" b="0" i="0" u="none" strike="noStrike" cap="none" dirty="0">
                    <a:solidFill>
                      <a:srgbClr val="3F3F3F"/>
                    </a:solidFill>
                    <a:latin typeface="Open Sans"/>
                    <a:ea typeface="Open Sans"/>
                    <a:cs typeface="Open Sans"/>
                    <a:sym typeface="Open Sans"/>
                  </a:rPr>
                  <a:t> </a:t>
                </a:r>
                <a:endParaRPr sz="1400" b="0" i="0" u="none" strike="noStrike" cap="none" dirty="0">
                  <a:solidFill>
                    <a:srgbClr val="3F3F3F"/>
                  </a:solidFill>
                  <a:latin typeface="Arial"/>
                  <a:ea typeface="Arial"/>
                  <a:cs typeface="Arial"/>
                  <a:sym typeface="Arial"/>
                </a:endParaRPr>
              </a:p>
            </p:txBody>
          </p:sp>
          <p:sp>
            <p:nvSpPr>
              <p:cNvPr id="9" name="Google Shape;276;p7">
                <a:extLst>
                  <a:ext uri="{FF2B5EF4-FFF2-40B4-BE49-F238E27FC236}">
                    <a16:creationId xmlns:a16="http://schemas.microsoft.com/office/drawing/2014/main" id="{4974C409-5757-483A-98A3-32312F0B5240}"/>
                  </a:ext>
                </a:extLst>
              </p:cNvPr>
              <p:cNvSpPr/>
              <p:nvPr/>
            </p:nvSpPr>
            <p:spPr>
              <a:xfrm>
                <a:off x="3243026" y="6221706"/>
                <a:ext cx="10692878" cy="17444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6" name="Google Shape;277;p7">
              <a:extLst>
                <a:ext uri="{FF2B5EF4-FFF2-40B4-BE49-F238E27FC236}">
                  <a16:creationId xmlns:a16="http://schemas.microsoft.com/office/drawing/2014/main" id="{F6E45189-CAFA-4EA8-AE32-8326AB34C2B2}"/>
                </a:ext>
              </a:extLst>
            </p:cNvPr>
            <p:cNvSpPr txBox="1"/>
            <p:nvPr/>
          </p:nvSpPr>
          <p:spPr>
            <a:xfrm>
              <a:off x="2557677" y="4664374"/>
              <a:ext cx="14366160" cy="3114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3" name="TextBox 12">
            <a:extLst>
              <a:ext uri="{FF2B5EF4-FFF2-40B4-BE49-F238E27FC236}">
                <a16:creationId xmlns:a16="http://schemas.microsoft.com/office/drawing/2014/main" id="{D30B704A-75AE-47FA-B182-DA5812636739}"/>
              </a:ext>
            </a:extLst>
          </p:cNvPr>
          <p:cNvSpPr txBox="1"/>
          <p:nvPr/>
        </p:nvSpPr>
        <p:spPr>
          <a:xfrm>
            <a:off x="1655788" y="3658071"/>
            <a:ext cx="6016752" cy="2893100"/>
          </a:xfrm>
          <a:prstGeom prst="rect">
            <a:avLst/>
          </a:prstGeom>
          <a:noFill/>
        </p:spPr>
        <p:txBody>
          <a:bodyPr wrap="square">
            <a:spAutoFit/>
          </a:bodyPr>
          <a:lstStyle/>
          <a:p>
            <a:r>
              <a:rPr lang="en-IN" dirty="0">
                <a:solidFill>
                  <a:schemeClr val="bg1"/>
                </a:solidFill>
                <a:latin typeface="Courier New" panose="02070309020205020404" pitchFamily="49" charset="0"/>
                <a:cs typeface="Courier New" panose="02070309020205020404" pitchFamily="49" charset="0"/>
              </a:rPr>
              <a:t>from </a:t>
            </a:r>
            <a:r>
              <a:rPr lang="en-IN" dirty="0" err="1">
                <a:solidFill>
                  <a:schemeClr val="bg1"/>
                </a:solidFill>
                <a:latin typeface="Courier New" panose="02070309020205020404" pitchFamily="49" charset="0"/>
                <a:cs typeface="Courier New" panose="02070309020205020404" pitchFamily="49" charset="0"/>
              </a:rPr>
              <a:t>pyspark.sql.types</a:t>
            </a:r>
            <a:r>
              <a:rPr lang="en-IN" dirty="0">
                <a:solidFill>
                  <a:schemeClr val="bg1"/>
                </a:solidFill>
                <a:latin typeface="Courier New" panose="02070309020205020404" pitchFamily="49" charset="0"/>
                <a:cs typeface="Courier New" panose="02070309020205020404" pitchFamily="49" charset="0"/>
              </a:rPr>
              <a:t> import </a:t>
            </a:r>
            <a:r>
              <a:rPr lang="en-IN" dirty="0" err="1">
                <a:solidFill>
                  <a:schemeClr val="bg1"/>
                </a:solidFill>
                <a:latin typeface="Courier New" panose="02070309020205020404" pitchFamily="49" charset="0"/>
                <a:cs typeface="Courier New" panose="02070309020205020404" pitchFamily="49" charset="0"/>
              </a:rPr>
              <a:t>StructType,StructField</a:t>
            </a:r>
            <a:r>
              <a:rPr lang="en-IN" dirty="0">
                <a:solidFill>
                  <a:schemeClr val="bg1"/>
                </a:solidFill>
                <a:latin typeface="Courier New" panose="02070309020205020404" pitchFamily="49" charset="0"/>
                <a:cs typeface="Courier New" panose="02070309020205020404" pitchFamily="49" charset="0"/>
              </a:rPr>
              <a:t>, </a:t>
            </a:r>
            <a:r>
              <a:rPr lang="en-IN" dirty="0" err="1">
                <a:solidFill>
                  <a:schemeClr val="bg1"/>
                </a:solidFill>
                <a:latin typeface="Courier New" panose="02070309020205020404" pitchFamily="49" charset="0"/>
                <a:cs typeface="Courier New" panose="02070309020205020404" pitchFamily="49" charset="0"/>
              </a:rPr>
              <a:t>StringType</a:t>
            </a:r>
            <a:endParaRPr lang="en-IN" dirty="0">
              <a:solidFill>
                <a:schemeClr val="bg1"/>
              </a:solidFill>
              <a:latin typeface="Courier New" panose="02070309020205020404" pitchFamily="49" charset="0"/>
              <a:cs typeface="Courier New" panose="02070309020205020404" pitchFamily="49" charset="0"/>
            </a:endParaRPr>
          </a:p>
          <a:p>
            <a:endParaRPr lang="en-IN" dirty="0">
              <a:solidFill>
                <a:schemeClr val="bg1"/>
              </a:solidFill>
              <a:latin typeface="Courier New" panose="02070309020205020404" pitchFamily="49" charset="0"/>
              <a:cs typeface="Courier New" panose="02070309020205020404" pitchFamily="49" charset="0"/>
            </a:endParaRPr>
          </a:p>
          <a:p>
            <a:r>
              <a:rPr lang="en-IN" dirty="0" err="1">
                <a:solidFill>
                  <a:schemeClr val="bg1"/>
                </a:solidFill>
                <a:latin typeface="Courier New" panose="02070309020205020404" pitchFamily="49" charset="0"/>
                <a:cs typeface="Courier New" panose="02070309020205020404" pitchFamily="49" charset="0"/>
              </a:rPr>
              <a:t>empSchema</a:t>
            </a:r>
            <a:r>
              <a:rPr lang="en-IN" dirty="0">
                <a:solidFill>
                  <a:schemeClr val="bg1"/>
                </a:solidFill>
                <a:latin typeface="Courier New" panose="02070309020205020404" pitchFamily="49" charset="0"/>
                <a:cs typeface="Courier New" panose="02070309020205020404" pitchFamily="49" charset="0"/>
              </a:rPr>
              <a:t> = </a:t>
            </a:r>
            <a:r>
              <a:rPr lang="en-IN" dirty="0" err="1">
                <a:solidFill>
                  <a:schemeClr val="bg1"/>
                </a:solidFill>
                <a:latin typeface="Courier New" panose="02070309020205020404" pitchFamily="49" charset="0"/>
                <a:cs typeface="Courier New" panose="02070309020205020404" pitchFamily="49" charset="0"/>
              </a:rPr>
              <a:t>StructType</a:t>
            </a:r>
            <a:r>
              <a:rPr lang="en-IN" dirty="0">
                <a:solidFill>
                  <a:schemeClr val="bg1"/>
                </a:solidFill>
                <a:latin typeface="Courier New" panose="02070309020205020404" pitchFamily="49" charset="0"/>
                <a:cs typeface="Courier New" panose="02070309020205020404" pitchFamily="49" charset="0"/>
              </a:rPr>
              <a:t>([</a:t>
            </a:r>
          </a:p>
          <a:p>
            <a:r>
              <a:rPr lang="en-IN" dirty="0">
                <a:solidFill>
                  <a:schemeClr val="bg1"/>
                </a:solidFill>
                <a:latin typeface="Courier New" panose="02070309020205020404" pitchFamily="49" charset="0"/>
                <a:cs typeface="Courier New" panose="02070309020205020404" pitchFamily="49" charset="0"/>
              </a:rPr>
              <a:t>    </a:t>
            </a:r>
            <a:r>
              <a:rPr lang="en-IN" dirty="0" err="1">
                <a:solidFill>
                  <a:schemeClr val="bg1"/>
                </a:solidFill>
                <a:latin typeface="Courier New" panose="02070309020205020404" pitchFamily="49" charset="0"/>
                <a:cs typeface="Courier New" panose="02070309020205020404" pitchFamily="49" charset="0"/>
              </a:rPr>
              <a:t>StructField</a:t>
            </a:r>
            <a:r>
              <a:rPr lang="en-IN" dirty="0">
                <a:solidFill>
                  <a:schemeClr val="bg1"/>
                </a:solidFill>
                <a:latin typeface="Courier New" panose="02070309020205020404" pitchFamily="49" charset="0"/>
                <a:cs typeface="Courier New" panose="02070309020205020404" pitchFamily="49" charset="0"/>
              </a:rPr>
              <a:t>('Name', </a:t>
            </a:r>
            <a:r>
              <a:rPr lang="en-IN" dirty="0" err="1">
                <a:solidFill>
                  <a:schemeClr val="bg1"/>
                </a:solidFill>
                <a:latin typeface="Courier New" panose="02070309020205020404" pitchFamily="49" charset="0"/>
                <a:cs typeface="Courier New" panose="02070309020205020404" pitchFamily="49" charset="0"/>
              </a:rPr>
              <a:t>StringType</a:t>
            </a:r>
            <a:r>
              <a:rPr lang="en-IN" dirty="0">
                <a:solidFill>
                  <a:schemeClr val="bg1"/>
                </a:solidFill>
                <a:latin typeface="Courier New" panose="02070309020205020404" pitchFamily="49" charset="0"/>
                <a:cs typeface="Courier New" panose="02070309020205020404" pitchFamily="49" charset="0"/>
              </a:rPr>
              <a:t>(), True),</a:t>
            </a:r>
          </a:p>
          <a:p>
            <a:r>
              <a:rPr lang="en-IN" dirty="0">
                <a:solidFill>
                  <a:schemeClr val="bg1"/>
                </a:solidFill>
                <a:latin typeface="Courier New" panose="02070309020205020404" pitchFamily="49" charset="0"/>
                <a:cs typeface="Courier New" panose="02070309020205020404" pitchFamily="49" charset="0"/>
              </a:rPr>
              <a:t>    </a:t>
            </a:r>
            <a:r>
              <a:rPr lang="en-IN" dirty="0" err="1">
                <a:solidFill>
                  <a:schemeClr val="bg1"/>
                </a:solidFill>
                <a:latin typeface="Courier New" panose="02070309020205020404" pitchFamily="49" charset="0"/>
                <a:cs typeface="Courier New" panose="02070309020205020404" pitchFamily="49" charset="0"/>
              </a:rPr>
              <a:t>StructField</a:t>
            </a:r>
            <a:r>
              <a:rPr lang="en-IN" dirty="0">
                <a:solidFill>
                  <a:schemeClr val="bg1"/>
                </a:solidFill>
                <a:latin typeface="Courier New" panose="02070309020205020404" pitchFamily="49" charset="0"/>
                <a:cs typeface="Courier New" panose="02070309020205020404" pitchFamily="49" charset="0"/>
              </a:rPr>
              <a:t>('Age', </a:t>
            </a:r>
            <a:r>
              <a:rPr lang="en-IN" dirty="0" err="1">
                <a:solidFill>
                  <a:schemeClr val="bg1"/>
                </a:solidFill>
                <a:latin typeface="Courier New" panose="02070309020205020404" pitchFamily="49" charset="0"/>
                <a:cs typeface="Courier New" panose="02070309020205020404" pitchFamily="49" charset="0"/>
              </a:rPr>
              <a:t>StringType</a:t>
            </a:r>
            <a:r>
              <a:rPr lang="en-IN" dirty="0">
                <a:solidFill>
                  <a:schemeClr val="bg1"/>
                </a:solidFill>
                <a:latin typeface="Courier New" panose="02070309020205020404" pitchFamily="49" charset="0"/>
                <a:cs typeface="Courier New" panose="02070309020205020404" pitchFamily="49" charset="0"/>
              </a:rPr>
              <a:t>(), True)</a:t>
            </a:r>
          </a:p>
          <a:p>
            <a:r>
              <a:rPr lang="en-IN" dirty="0">
                <a:solidFill>
                  <a:schemeClr val="bg1"/>
                </a:solidFill>
                <a:latin typeface="Courier New" panose="02070309020205020404" pitchFamily="49" charset="0"/>
                <a:cs typeface="Courier New" panose="02070309020205020404" pitchFamily="49" charset="0"/>
              </a:rPr>
              <a:t>])</a:t>
            </a:r>
          </a:p>
          <a:p>
            <a:endParaRPr lang="en-IN" dirty="0">
              <a:solidFill>
                <a:schemeClr val="bg1"/>
              </a:solidFill>
              <a:latin typeface="Courier New" panose="02070309020205020404" pitchFamily="49" charset="0"/>
              <a:cs typeface="Courier New" panose="02070309020205020404" pitchFamily="49" charset="0"/>
            </a:endParaRPr>
          </a:p>
          <a:p>
            <a:r>
              <a:rPr lang="en-IN" dirty="0" err="1">
                <a:solidFill>
                  <a:schemeClr val="bg1"/>
                </a:solidFill>
                <a:latin typeface="Courier New" panose="02070309020205020404" pitchFamily="49" charset="0"/>
                <a:cs typeface="Courier New" panose="02070309020205020404" pitchFamily="49" charset="0"/>
              </a:rPr>
              <a:t>empDF</a:t>
            </a:r>
            <a:r>
              <a:rPr lang="en-IN" dirty="0">
                <a:solidFill>
                  <a:schemeClr val="bg1"/>
                </a:solidFill>
                <a:latin typeface="Courier New" panose="02070309020205020404" pitchFamily="49" charset="0"/>
                <a:cs typeface="Courier New" panose="02070309020205020404" pitchFamily="49" charset="0"/>
              </a:rPr>
              <a:t> = </a:t>
            </a:r>
            <a:r>
              <a:rPr lang="en-IN" dirty="0" err="1">
                <a:solidFill>
                  <a:schemeClr val="bg1"/>
                </a:solidFill>
                <a:latin typeface="Courier New" panose="02070309020205020404" pitchFamily="49" charset="0"/>
                <a:cs typeface="Courier New" panose="02070309020205020404" pitchFamily="49" charset="0"/>
              </a:rPr>
              <a:t>spark.createDataFrame</a:t>
            </a:r>
            <a:r>
              <a:rPr lang="en-IN" dirty="0">
                <a:solidFill>
                  <a:schemeClr val="bg1"/>
                </a:solidFill>
                <a:latin typeface="Courier New" panose="02070309020205020404" pitchFamily="49" charset="0"/>
                <a:cs typeface="Courier New" panose="02070309020205020404" pitchFamily="49" charset="0"/>
              </a:rPr>
              <a:t>(</a:t>
            </a:r>
            <a:r>
              <a:rPr lang="en-IN" dirty="0" err="1">
                <a:solidFill>
                  <a:schemeClr val="bg1"/>
                </a:solidFill>
                <a:latin typeface="Courier New" panose="02070309020205020404" pitchFamily="49" charset="0"/>
                <a:cs typeface="Courier New" panose="02070309020205020404" pitchFamily="49" charset="0"/>
              </a:rPr>
              <a:t>rdd</a:t>
            </a:r>
            <a:r>
              <a:rPr lang="en-IN" dirty="0">
                <a:solidFill>
                  <a:schemeClr val="bg1"/>
                </a:solidFill>
                <a:latin typeface="Courier New" panose="02070309020205020404" pitchFamily="49" charset="0"/>
                <a:cs typeface="Courier New" panose="02070309020205020404" pitchFamily="49" charset="0"/>
              </a:rPr>
              <a:t>, schema = </a:t>
            </a:r>
            <a:r>
              <a:rPr lang="en-IN" dirty="0" err="1">
                <a:solidFill>
                  <a:schemeClr val="bg1"/>
                </a:solidFill>
                <a:latin typeface="Courier New" panose="02070309020205020404" pitchFamily="49" charset="0"/>
                <a:cs typeface="Courier New" panose="02070309020205020404" pitchFamily="49" charset="0"/>
              </a:rPr>
              <a:t>empSchema</a:t>
            </a:r>
            <a:r>
              <a:rPr lang="en-IN" dirty="0">
                <a:solidFill>
                  <a:schemeClr val="bg1"/>
                </a:solidFill>
                <a:latin typeface="Courier New" panose="02070309020205020404" pitchFamily="49" charset="0"/>
                <a:cs typeface="Courier New" panose="02070309020205020404" pitchFamily="49" charset="0"/>
              </a:rPr>
              <a:t>)</a:t>
            </a:r>
          </a:p>
          <a:p>
            <a:endParaRPr lang="en-IN" dirty="0">
              <a:solidFill>
                <a:schemeClr val="bg1"/>
              </a:solidFill>
              <a:latin typeface="Courier New" panose="02070309020205020404" pitchFamily="49" charset="0"/>
              <a:cs typeface="Courier New" panose="02070309020205020404" pitchFamily="49" charset="0"/>
            </a:endParaRPr>
          </a:p>
          <a:p>
            <a:r>
              <a:rPr lang="en-IN" dirty="0" err="1">
                <a:solidFill>
                  <a:schemeClr val="bg1"/>
                </a:solidFill>
                <a:latin typeface="Courier New" panose="02070309020205020404" pitchFamily="49" charset="0"/>
                <a:cs typeface="Courier New" panose="02070309020205020404" pitchFamily="49" charset="0"/>
              </a:rPr>
              <a:t>empDF.printSchema</a:t>
            </a:r>
            <a:r>
              <a:rPr lang="en-IN" dirty="0">
                <a:solidFill>
                  <a:schemeClr val="bg1"/>
                </a:solidFill>
                <a:latin typeface="Courier New" panose="02070309020205020404" pitchFamily="49" charset="0"/>
                <a:cs typeface="Courier New" panose="02070309020205020404" pitchFamily="49" charset="0"/>
              </a:rPr>
              <a:t>()</a:t>
            </a:r>
          </a:p>
          <a:p>
            <a:endParaRPr lang="en-IN" dirty="0">
              <a:solidFill>
                <a:schemeClr val="bg1"/>
              </a:solidFill>
              <a:latin typeface="Courier New" panose="02070309020205020404" pitchFamily="49" charset="0"/>
              <a:cs typeface="Courier New" panose="02070309020205020404" pitchFamily="49" charset="0"/>
            </a:endParaRPr>
          </a:p>
          <a:p>
            <a:r>
              <a:rPr lang="en-IN" dirty="0" err="1">
                <a:solidFill>
                  <a:schemeClr val="bg1"/>
                </a:solidFill>
                <a:latin typeface="Courier New" panose="02070309020205020404" pitchFamily="49" charset="0"/>
                <a:cs typeface="Courier New" panose="02070309020205020404" pitchFamily="49" charset="0"/>
              </a:rPr>
              <a:t>empDF.show</a:t>
            </a:r>
            <a:r>
              <a:rPr lang="en-IN" dirty="0">
                <a:solidFill>
                  <a:schemeClr val="bg1"/>
                </a:solidFill>
                <a:latin typeface="Courier New" panose="02070309020205020404" pitchFamily="49" charset="0"/>
                <a:cs typeface="Courier New" panose="02070309020205020404" pitchFamily="49" charset="0"/>
              </a:rPr>
              <a:t>(truncate=False)</a:t>
            </a:r>
          </a:p>
        </p:txBody>
      </p:sp>
      <p:sp>
        <p:nvSpPr>
          <p:cNvPr id="14" name="Arrow: Right 13">
            <a:extLst>
              <a:ext uri="{FF2B5EF4-FFF2-40B4-BE49-F238E27FC236}">
                <a16:creationId xmlns:a16="http://schemas.microsoft.com/office/drawing/2014/main" id="{BD41EEE8-9C11-492D-B440-DE89C6F4BEE2}"/>
              </a:ext>
            </a:extLst>
          </p:cNvPr>
          <p:cNvSpPr/>
          <p:nvPr/>
        </p:nvSpPr>
        <p:spPr>
          <a:xfrm>
            <a:off x="9234696" y="4864481"/>
            <a:ext cx="2462004" cy="71716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2200" dirty="0"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DataFrame</a:t>
            </a:r>
            <a:endParaRPr lang="en-IN" sz="2200"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Google Shape;928;p5">
            <a:extLst>
              <a:ext uri="{FF2B5EF4-FFF2-40B4-BE49-F238E27FC236}">
                <a16:creationId xmlns:a16="http://schemas.microsoft.com/office/drawing/2014/main" id="{B1974D5E-9DAF-467D-A182-22AAD3485CDD}"/>
              </a:ext>
            </a:extLst>
          </p:cNvPr>
          <p:cNvPicPr preferRelativeResize="0"/>
          <p:nvPr/>
        </p:nvPicPr>
        <p:blipFill rotWithShape="1">
          <a:blip r:embed="rId2">
            <a:alphaModFix/>
          </a:blip>
          <a:srcRect/>
          <a:stretch/>
        </p:blipFill>
        <p:spPr>
          <a:xfrm>
            <a:off x="3108095" y="724207"/>
            <a:ext cx="10039810" cy="521025"/>
          </a:xfrm>
          <a:prstGeom prst="rect">
            <a:avLst/>
          </a:prstGeom>
          <a:noFill/>
          <a:ln>
            <a:noFill/>
          </a:ln>
        </p:spPr>
      </p:pic>
      <p:pic>
        <p:nvPicPr>
          <p:cNvPr id="10" name="Picture 9">
            <a:extLst>
              <a:ext uri="{FF2B5EF4-FFF2-40B4-BE49-F238E27FC236}">
                <a16:creationId xmlns:a16="http://schemas.microsoft.com/office/drawing/2014/main" id="{0D5C603D-4DDB-3BC1-0CD6-9BD6D0E247E3}"/>
              </a:ext>
            </a:extLst>
          </p:cNvPr>
          <p:cNvPicPr>
            <a:picLocks noChangeAspect="1"/>
          </p:cNvPicPr>
          <p:nvPr/>
        </p:nvPicPr>
        <p:blipFill>
          <a:blip r:embed="rId3"/>
          <a:stretch>
            <a:fillRect/>
          </a:stretch>
        </p:blipFill>
        <p:spPr>
          <a:xfrm>
            <a:off x="11880653" y="3922271"/>
            <a:ext cx="3228975" cy="2628900"/>
          </a:xfrm>
          <a:prstGeom prst="rect">
            <a:avLst/>
          </a:prstGeom>
        </p:spPr>
      </p:pic>
    </p:spTree>
    <p:extLst>
      <p:ext uri="{BB962C8B-B14F-4D97-AF65-F5344CB8AC3E}">
        <p14:creationId xmlns:p14="http://schemas.microsoft.com/office/powerpoint/2010/main" val="1547172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6D44BC-23B2-40F9-99A0-CE7D8A981C4B}"/>
              </a:ext>
            </a:extLst>
          </p:cNvPr>
          <p:cNvSpPr>
            <a:spLocks noGrp="1"/>
          </p:cNvSpPr>
          <p:nvPr>
            <p:ph type="body" idx="1"/>
          </p:nvPr>
        </p:nvSpPr>
        <p:spPr/>
        <p:txBody>
          <a:bodyPr/>
          <a:lstStyle/>
          <a:p>
            <a:r>
              <a:rPr lang="en-IN" b="1" dirty="0" err="1">
                <a:latin typeface="Open Sans" panose="020B0606030504020204" pitchFamily="34" charset="0"/>
                <a:ea typeface="Open Sans" panose="020B0606030504020204" pitchFamily="34" charset="0"/>
                <a:cs typeface="Open Sans" panose="020B0606030504020204" pitchFamily="34" charset="0"/>
              </a:rPr>
              <a:t>PySpark</a:t>
            </a:r>
            <a:r>
              <a:rPr lang="en-IN" b="1" dirty="0">
                <a:latin typeface="Open Sans" panose="020B0606030504020204" pitchFamily="34" charset="0"/>
                <a:ea typeface="Open Sans" panose="020B0606030504020204" pitchFamily="34" charset="0"/>
                <a:cs typeface="Open Sans" panose="020B0606030504020204" pitchFamily="34" charset="0"/>
              </a:rPr>
              <a:t> </a:t>
            </a:r>
            <a:r>
              <a:rPr lang="en-IN" b="1" dirty="0" err="1">
                <a:latin typeface="Open Sans" panose="020B0606030504020204" pitchFamily="34" charset="0"/>
                <a:ea typeface="Open Sans" panose="020B0606030504020204" pitchFamily="34" charset="0"/>
                <a:cs typeface="Open Sans" panose="020B0606030504020204" pitchFamily="34" charset="0"/>
              </a:rPr>
              <a:t>DataFrames</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62232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38CE-8E05-4381-806E-81B39CBCCE18}"/>
              </a:ext>
            </a:extLst>
          </p:cNvPr>
          <p:cNvSpPr>
            <a:spLocks noGrp="1"/>
          </p:cNvSpPr>
          <p:nvPr>
            <p:ph type="title"/>
          </p:nvPr>
        </p:nvSpPr>
        <p:spPr/>
        <p:txBody>
          <a:bodyPr>
            <a:normAutofit/>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Creating </a:t>
            </a:r>
            <a:r>
              <a:rPr lang="en-IN" sz="2800" b="1" dirty="0" err="1">
                <a:latin typeface="Open Sans" panose="020B0606030504020204" pitchFamily="34" charset="0"/>
                <a:ea typeface="Open Sans" panose="020B0606030504020204" pitchFamily="34" charset="0"/>
                <a:cs typeface="Open Sans" panose="020B0606030504020204" pitchFamily="34" charset="0"/>
              </a:rPr>
              <a:t>PySpark</a:t>
            </a:r>
            <a:r>
              <a:rPr lang="en-IN" sz="2800" b="1" dirty="0">
                <a:latin typeface="Open Sans" panose="020B0606030504020204" pitchFamily="34" charset="0"/>
                <a:ea typeface="Open Sans" panose="020B0606030504020204" pitchFamily="34" charset="0"/>
                <a:cs typeface="Open Sans" panose="020B0606030504020204" pitchFamily="34" charset="0"/>
              </a:rPr>
              <a:t> </a:t>
            </a:r>
            <a:r>
              <a:rPr lang="en-IN" sz="2800" b="1" dirty="0" err="1">
                <a:latin typeface="Open Sans" panose="020B0606030504020204" pitchFamily="34" charset="0"/>
                <a:ea typeface="Open Sans" panose="020B0606030504020204" pitchFamily="34" charset="0"/>
                <a:cs typeface="Open Sans" panose="020B0606030504020204" pitchFamily="34" charset="0"/>
              </a:rPr>
              <a:t>DataFrames</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67D39414-F189-4B46-87BA-1BEC0B44F88F}"/>
              </a:ext>
            </a:extLst>
          </p:cNvPr>
          <p:cNvSpPr>
            <a:spLocks noGrp="1"/>
          </p:cNvSpPr>
          <p:nvPr>
            <p:ph type="body" idx="1"/>
          </p:nvPr>
        </p:nvSpPr>
        <p:spPr>
          <a:xfrm>
            <a:off x="971550" y="3825081"/>
            <a:ext cx="13792200" cy="4351338"/>
          </a:xfrm>
        </p:spPr>
        <p:txBody>
          <a:bodyPr>
            <a:noAutofit/>
          </a:bodyPr>
          <a:lstStyle/>
          <a:p>
            <a:endParaRPr lang="it-IT" sz="2200" dirty="0">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r>
              <a:rPr lang="en-US" sz="2200" dirty="0">
                <a:latin typeface="Open Sans" panose="020B0606030504020204" pitchFamily="34" charset="0"/>
                <a:ea typeface="Open Sans" panose="020B0606030504020204" pitchFamily="34" charset="0"/>
                <a:cs typeface="Open Sans" panose="020B0606030504020204" pitchFamily="34" charset="0"/>
              </a:rPr>
              <a:t> </a:t>
            </a:r>
          </a:p>
          <a:p>
            <a:endParaRPr lang="en-IN" sz="2200" dirty="0"/>
          </a:p>
        </p:txBody>
      </p:sp>
      <p:sp>
        <p:nvSpPr>
          <p:cNvPr id="4" name="Rectangle: Rounded Corners 3">
            <a:extLst>
              <a:ext uri="{FF2B5EF4-FFF2-40B4-BE49-F238E27FC236}">
                <a16:creationId xmlns:a16="http://schemas.microsoft.com/office/drawing/2014/main" id="{5234E6A6-B38E-4A91-9103-5DD4C0C3BB63}"/>
              </a:ext>
            </a:extLst>
          </p:cNvPr>
          <p:cNvSpPr/>
          <p:nvPr/>
        </p:nvSpPr>
        <p:spPr>
          <a:xfrm>
            <a:off x="2781300" y="1847850"/>
            <a:ext cx="10725150" cy="11811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it-IT"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SparkSession.createDataFrame(data, schema=None, samplingRatio=None, verifySchema=True) </a:t>
            </a:r>
            <a:r>
              <a:rPr lang="it-IT"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can be used to create a dataFrame in Pyspark where:</a:t>
            </a:r>
          </a:p>
          <a:p>
            <a:pPr algn="ct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ounded Rectangle 72">
            <a:extLst>
              <a:ext uri="{FF2B5EF4-FFF2-40B4-BE49-F238E27FC236}">
                <a16:creationId xmlns:a16="http://schemas.microsoft.com/office/drawing/2014/main" id="{B6EF249C-F2FB-4486-BDC6-B8E3372DF0BD}"/>
              </a:ext>
            </a:extLst>
          </p:cNvPr>
          <p:cNvSpPr/>
          <p:nvPr/>
        </p:nvSpPr>
        <p:spPr>
          <a:xfrm>
            <a:off x="2781300" y="3752291"/>
            <a:ext cx="10725150" cy="4667502"/>
          </a:xfrm>
          <a:prstGeom prst="roundRect">
            <a:avLst>
              <a:gd name="adj" fmla="val 11774"/>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alt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is an RDD of any kind of SQL data representation.</a:t>
            </a:r>
          </a:p>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Schema can be provided using a list of column names. The type information for each column is inferred from the data. </a:t>
            </a:r>
          </a:p>
          <a:p>
            <a:pPr marL="342900" lvl="1" indent="-342900">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When schema is none,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PySpark</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tries to infer the schema from the data itself. In this scenario, data should be an RDD of type row named tuple or dictionary.</a:t>
            </a:r>
          </a:p>
          <a:p>
            <a:pPr marL="342900" lvl="1" indent="-342900">
              <a:lnSpc>
                <a:spcPct val="115000"/>
              </a:lnSpc>
              <a:buFont typeface="Arial" panose="020B0604020202020204" pitchFamily="34" charset="0"/>
              <a:buChar char="•"/>
            </a:pPr>
            <a:r>
              <a:rPr lang="en-US" alt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samplingRatio</a:t>
            </a:r>
            <a:r>
              <a:rPr lang="en-US" alt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can be </a:t>
            </a:r>
            <a:r>
              <a:rPr lang="en-US" altLang="en-US" sz="2200"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float, optional.</a:t>
            </a:r>
          </a:p>
          <a:p>
            <a:pPr marL="342900" lvl="1" indent="-342900">
              <a:lnSpc>
                <a:spcPct val="115000"/>
              </a:lnSpc>
              <a:buFont typeface="Arial" panose="020B0604020202020204" pitchFamily="34" charset="0"/>
              <a:buChar char="•"/>
            </a:pPr>
            <a:r>
              <a:rPr lang="en-US" alt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verifySchema</a:t>
            </a:r>
            <a:r>
              <a:rPr lang="en-US" altLang="en-US" sz="2200"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verifies data types of every row against schema and is enabled by default.</a:t>
            </a:r>
          </a:p>
          <a:p>
            <a:pPr lvl="1"/>
            <a:endParaRPr lang="en-US" alt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lvl="1"/>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lvl="1"/>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Google Shape;928;p5">
            <a:extLst>
              <a:ext uri="{FF2B5EF4-FFF2-40B4-BE49-F238E27FC236}">
                <a16:creationId xmlns:a16="http://schemas.microsoft.com/office/drawing/2014/main" id="{6A2DB18A-F72F-46DA-9331-5AC49B8F4295}"/>
              </a:ext>
            </a:extLst>
          </p:cNvPr>
          <p:cNvPicPr preferRelativeResize="0"/>
          <p:nvPr/>
        </p:nvPicPr>
        <p:blipFill rotWithShape="1">
          <a:blip r:embed="rId3">
            <a:alphaModFix/>
          </a:blip>
          <a:srcRect/>
          <a:stretch/>
        </p:blipFill>
        <p:spPr>
          <a:xfrm>
            <a:off x="4356471" y="724207"/>
            <a:ext cx="7543058" cy="521025"/>
          </a:xfrm>
          <a:prstGeom prst="rect">
            <a:avLst/>
          </a:prstGeom>
          <a:noFill/>
          <a:ln>
            <a:noFill/>
          </a:ln>
        </p:spPr>
      </p:pic>
      <p:sp>
        <p:nvSpPr>
          <p:cNvPr id="6" name="TextBox 5">
            <a:extLst>
              <a:ext uri="{FF2B5EF4-FFF2-40B4-BE49-F238E27FC236}">
                <a16:creationId xmlns:a16="http://schemas.microsoft.com/office/drawing/2014/main" id="{A7613AFE-B9D9-4A56-A197-05185747082D}"/>
              </a:ext>
            </a:extLst>
          </p:cNvPr>
          <p:cNvSpPr txBox="1"/>
          <p:nvPr/>
        </p:nvSpPr>
        <p:spPr>
          <a:xfrm>
            <a:off x="8797290" y="3488695"/>
            <a:ext cx="7776210" cy="769441"/>
          </a:xfrm>
          <a:prstGeom prst="rect">
            <a:avLst/>
          </a:prstGeom>
          <a:noFill/>
        </p:spPr>
        <p:txBody>
          <a:bodyPr wrap="square" rtlCol="0">
            <a:spAutoFit/>
          </a:bodyPr>
          <a:lstStyle/>
          <a:p>
            <a:pPr rtl="0" fontAlgn="base">
              <a:spcBef>
                <a:spcPts val="1000"/>
              </a:spcBef>
              <a:spcAft>
                <a:spcPts val="0"/>
              </a:spcAft>
              <a:buFont typeface="Arial" panose="020B0604020202020204" pitchFamily="34" charset="0"/>
              <a:buChar char="•"/>
            </a:pPr>
            <a:br>
              <a:rPr lang="en-US" sz="2200" b="0" dirty="0">
                <a:effectLst/>
                <a:latin typeface="Open Sans" panose="020B0606030504020204" pitchFamily="34" charset="0"/>
                <a:ea typeface="Open Sans" panose="020B0606030504020204" pitchFamily="34" charset="0"/>
                <a:cs typeface="Open Sans" panose="020B0606030504020204" pitchFamily="34" charset="0"/>
              </a:rPr>
            </a:br>
            <a:endParaRPr lang="en-IN" sz="2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67321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38CE-8E05-4381-806E-81B39CBCCE18}"/>
              </a:ext>
            </a:extLst>
          </p:cNvPr>
          <p:cNvSpPr>
            <a:spLocks noGrp="1"/>
          </p:cNvSpPr>
          <p:nvPr>
            <p:ph type="title"/>
          </p:nvPr>
        </p:nvSpPr>
        <p:spPr/>
        <p:txBody>
          <a:bodyPr>
            <a:normAutofit/>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Creating </a:t>
            </a:r>
            <a:r>
              <a:rPr lang="en-IN" sz="2800" b="1" dirty="0" err="1">
                <a:latin typeface="Open Sans" panose="020B0606030504020204" pitchFamily="34" charset="0"/>
                <a:ea typeface="Open Sans" panose="020B0606030504020204" pitchFamily="34" charset="0"/>
                <a:cs typeface="Open Sans" panose="020B0606030504020204" pitchFamily="34" charset="0"/>
              </a:rPr>
              <a:t>PySpark</a:t>
            </a:r>
            <a:r>
              <a:rPr lang="en-IN" sz="2800" b="1" dirty="0">
                <a:latin typeface="Open Sans" panose="020B0606030504020204" pitchFamily="34" charset="0"/>
                <a:ea typeface="Open Sans" panose="020B0606030504020204" pitchFamily="34" charset="0"/>
                <a:cs typeface="Open Sans" panose="020B0606030504020204" pitchFamily="34" charset="0"/>
              </a:rPr>
              <a:t> </a:t>
            </a:r>
            <a:r>
              <a:rPr lang="en-IN" sz="2800" b="1" dirty="0" err="1">
                <a:latin typeface="Open Sans" panose="020B0606030504020204" pitchFamily="34" charset="0"/>
                <a:ea typeface="Open Sans" panose="020B0606030504020204" pitchFamily="34" charset="0"/>
                <a:cs typeface="Open Sans" panose="020B0606030504020204" pitchFamily="34" charset="0"/>
              </a:rPr>
              <a:t>DataFrames</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Rounded Corners 5">
            <a:extLst>
              <a:ext uri="{FF2B5EF4-FFF2-40B4-BE49-F238E27FC236}">
                <a16:creationId xmlns:a16="http://schemas.microsoft.com/office/drawing/2014/main" id="{795CB77F-4394-4C90-86C7-7D762983E8FC}"/>
              </a:ext>
            </a:extLst>
          </p:cNvPr>
          <p:cNvSpPr/>
          <p:nvPr/>
        </p:nvSpPr>
        <p:spPr>
          <a:xfrm>
            <a:off x="2508250" y="1524000"/>
            <a:ext cx="11239500" cy="99980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it-IT"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it-IT"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DataFrame can be created by reading data from multiple file formats.</a:t>
            </a:r>
          </a:p>
          <a:p>
            <a:pPr algn="ct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DC0AC478-9A7C-4CD0-B50C-D5CF48844914}"/>
              </a:ext>
            </a:extLst>
          </p:cNvPr>
          <p:cNvGrpSpPr/>
          <p:nvPr/>
        </p:nvGrpSpPr>
        <p:grpSpPr>
          <a:xfrm>
            <a:off x="3155188" y="3529132"/>
            <a:ext cx="9945624" cy="2218119"/>
            <a:chOff x="1243584" y="2679192"/>
            <a:chExt cx="9945624" cy="2218119"/>
          </a:xfrm>
        </p:grpSpPr>
        <p:sp>
          <p:nvSpPr>
            <p:cNvPr id="7" name="Rectangle: Rounded Corners 6">
              <a:extLst>
                <a:ext uri="{FF2B5EF4-FFF2-40B4-BE49-F238E27FC236}">
                  <a16:creationId xmlns:a16="http://schemas.microsoft.com/office/drawing/2014/main" id="{E4B620EE-0951-4CB9-8C1E-8E4AF32D2985}"/>
                </a:ext>
              </a:extLst>
            </p:cNvPr>
            <p:cNvSpPr/>
            <p:nvPr/>
          </p:nvSpPr>
          <p:spPr>
            <a:xfrm>
              <a:off x="1243584" y="2679192"/>
              <a:ext cx="2020824" cy="886968"/>
            </a:xfrm>
            <a:prstGeom prst="round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CSV, JSON</a:t>
              </a:r>
            </a:p>
          </p:txBody>
        </p:sp>
        <p:sp>
          <p:nvSpPr>
            <p:cNvPr id="8" name="Rectangle: Rounded Corners 7">
              <a:extLst>
                <a:ext uri="{FF2B5EF4-FFF2-40B4-BE49-F238E27FC236}">
                  <a16:creationId xmlns:a16="http://schemas.microsoft.com/office/drawing/2014/main" id="{D38FD820-10D8-48AE-A190-CA00CC5D53B8}"/>
                </a:ext>
              </a:extLst>
            </p:cNvPr>
            <p:cNvSpPr/>
            <p:nvPr/>
          </p:nvSpPr>
          <p:spPr>
            <a:xfrm>
              <a:off x="3907536" y="2679192"/>
              <a:ext cx="2020824" cy="88696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Hive Metastore</a:t>
              </a:r>
            </a:p>
          </p:txBody>
        </p:sp>
        <p:sp>
          <p:nvSpPr>
            <p:cNvPr id="9" name="Rectangle: Rounded Corners 8">
              <a:extLst>
                <a:ext uri="{FF2B5EF4-FFF2-40B4-BE49-F238E27FC236}">
                  <a16:creationId xmlns:a16="http://schemas.microsoft.com/office/drawing/2014/main" id="{7DF712E4-C8E2-4F28-90C1-6C3A4B1040C8}"/>
                </a:ext>
              </a:extLst>
            </p:cNvPr>
            <p:cNvSpPr/>
            <p:nvPr/>
          </p:nvSpPr>
          <p:spPr>
            <a:xfrm>
              <a:off x="6571488" y="2679192"/>
              <a:ext cx="2020824" cy="88696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RDBMS</a:t>
              </a:r>
            </a:p>
          </p:txBody>
        </p:sp>
        <p:sp>
          <p:nvSpPr>
            <p:cNvPr id="10" name="Rectangle: Rounded Corners 9">
              <a:extLst>
                <a:ext uri="{FF2B5EF4-FFF2-40B4-BE49-F238E27FC236}">
                  <a16:creationId xmlns:a16="http://schemas.microsoft.com/office/drawing/2014/main" id="{2D9EB5B8-CC3B-4D7A-9F7D-CE47D6A198D7}"/>
                </a:ext>
              </a:extLst>
            </p:cNvPr>
            <p:cNvSpPr/>
            <p:nvPr/>
          </p:nvSpPr>
          <p:spPr>
            <a:xfrm>
              <a:off x="9168384" y="2679192"/>
              <a:ext cx="2020824" cy="88696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RDD</a:t>
              </a:r>
            </a:p>
          </p:txBody>
        </p:sp>
        <p:cxnSp>
          <p:nvCxnSpPr>
            <p:cNvPr id="11" name="Straight Arrow Connector 10">
              <a:extLst>
                <a:ext uri="{FF2B5EF4-FFF2-40B4-BE49-F238E27FC236}">
                  <a16:creationId xmlns:a16="http://schemas.microsoft.com/office/drawing/2014/main" id="{9A0F7DBD-B2F4-449E-B901-769E5B807254}"/>
                </a:ext>
              </a:extLst>
            </p:cNvPr>
            <p:cNvCxnSpPr>
              <a:cxnSpLocks/>
            </p:cNvCxnSpPr>
            <p:nvPr/>
          </p:nvCxnSpPr>
          <p:spPr>
            <a:xfrm>
              <a:off x="2916936" y="3803904"/>
              <a:ext cx="1800860" cy="9849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2D29B28-05FC-47F6-9C68-83769E2B6083}"/>
                </a:ext>
              </a:extLst>
            </p:cNvPr>
            <p:cNvCxnSpPr>
              <a:cxnSpLocks/>
            </p:cNvCxnSpPr>
            <p:nvPr/>
          </p:nvCxnSpPr>
          <p:spPr>
            <a:xfrm>
              <a:off x="4917948" y="3712622"/>
              <a:ext cx="696468" cy="1106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F27E115-1628-499F-9B64-C1A044EE30B7}"/>
                </a:ext>
              </a:extLst>
            </p:cNvPr>
            <p:cNvCxnSpPr>
              <a:cxnSpLocks/>
            </p:cNvCxnSpPr>
            <p:nvPr/>
          </p:nvCxnSpPr>
          <p:spPr>
            <a:xfrm flipH="1">
              <a:off x="6336792" y="3712622"/>
              <a:ext cx="1132332" cy="1106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A797E52-801F-4685-9404-4A77A9F0FADC}"/>
                </a:ext>
              </a:extLst>
            </p:cNvPr>
            <p:cNvCxnSpPr>
              <a:cxnSpLocks/>
            </p:cNvCxnSpPr>
            <p:nvPr/>
          </p:nvCxnSpPr>
          <p:spPr>
            <a:xfrm flipH="1">
              <a:off x="7296912" y="3701097"/>
              <a:ext cx="2651760" cy="1196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aphicFrame>
        <p:nvGraphicFramePr>
          <p:cNvPr id="15" name="Table 8">
            <a:extLst>
              <a:ext uri="{FF2B5EF4-FFF2-40B4-BE49-F238E27FC236}">
                <a16:creationId xmlns:a16="http://schemas.microsoft.com/office/drawing/2014/main" id="{42E86E9E-3FA1-47B7-862B-1D79CEC76EE1}"/>
              </a:ext>
            </a:extLst>
          </p:cNvPr>
          <p:cNvGraphicFramePr>
            <a:graphicFrameLocks noGrp="1"/>
          </p:cNvGraphicFramePr>
          <p:nvPr>
            <p:extLst>
              <p:ext uri="{D42A27DB-BD31-4B8C-83A1-F6EECF244321}">
                <p14:modId xmlns:p14="http://schemas.microsoft.com/office/powerpoint/2010/main" val="3835780870"/>
              </p:ext>
            </p:extLst>
          </p:nvPr>
        </p:nvGraphicFramePr>
        <p:xfrm>
          <a:off x="3962401" y="6022903"/>
          <a:ext cx="8127999" cy="128016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2767400844"/>
                    </a:ext>
                  </a:extLst>
                </a:gridCol>
                <a:gridCol w="2709333">
                  <a:extLst>
                    <a:ext uri="{9D8B030D-6E8A-4147-A177-3AD203B41FA5}">
                      <a16:colId xmlns:a16="http://schemas.microsoft.com/office/drawing/2014/main" val="3839346249"/>
                    </a:ext>
                  </a:extLst>
                </a:gridCol>
                <a:gridCol w="2709333">
                  <a:extLst>
                    <a:ext uri="{9D8B030D-6E8A-4147-A177-3AD203B41FA5}">
                      <a16:colId xmlns:a16="http://schemas.microsoft.com/office/drawing/2014/main" val="3113455376"/>
                    </a:ext>
                  </a:extLst>
                </a:gridCol>
              </a:tblGrid>
              <a:tr h="242577">
                <a:tc>
                  <a:txBody>
                    <a:bodyP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Column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200" dirty="0">
                          <a:latin typeface="Open Sans" panose="020B0606030504020204" pitchFamily="34" charset="0"/>
                          <a:ea typeface="Open Sans" panose="020B0606030504020204" pitchFamily="34" charset="0"/>
                          <a:cs typeface="Open Sans" panose="020B0606030504020204" pitchFamily="34" charset="0"/>
                        </a:rPr>
                        <a:t>Column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200" dirty="0">
                          <a:latin typeface="Open Sans" panose="020B0606030504020204" pitchFamily="34" charset="0"/>
                          <a:ea typeface="Open Sans" panose="020B0606030504020204" pitchFamily="34" charset="0"/>
                          <a:cs typeface="Open Sans" panose="020B0606030504020204" pitchFamily="34" charset="0"/>
                        </a:rPr>
                        <a:t>Column 3</a:t>
                      </a:r>
                    </a:p>
                  </a:txBody>
                  <a:tcPr/>
                </a:tc>
                <a:extLst>
                  <a:ext uri="{0D108BD9-81ED-4DB2-BD59-A6C34878D82A}">
                    <a16:rowId xmlns:a16="http://schemas.microsoft.com/office/drawing/2014/main" val="3895196592"/>
                  </a:ext>
                </a:extLst>
              </a:tr>
              <a:tr h="370840">
                <a:tc>
                  <a:txBody>
                    <a:bodyPr/>
                    <a:lstStyle/>
                    <a:p>
                      <a:pPr algn="ctr"/>
                      <a:endParaRPr lang="en-IN" sz="22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endParaRPr lang="en-IN" sz="22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endParaRPr lang="en-IN" sz="220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2180213613"/>
                  </a:ext>
                </a:extLst>
              </a:tr>
              <a:tr h="370840">
                <a:tc>
                  <a:txBody>
                    <a:bodyPr/>
                    <a:lstStyle/>
                    <a:p>
                      <a:pPr algn="ctr"/>
                      <a:endParaRPr lang="en-IN" sz="22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endParaRPr lang="en-IN" sz="22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endParaRPr lang="en-IN" sz="22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41368667"/>
                  </a:ext>
                </a:extLst>
              </a:tr>
            </a:tbl>
          </a:graphicData>
        </a:graphic>
      </p:graphicFrame>
      <p:pic>
        <p:nvPicPr>
          <p:cNvPr id="25" name="Google Shape;928;p5">
            <a:extLst>
              <a:ext uri="{FF2B5EF4-FFF2-40B4-BE49-F238E27FC236}">
                <a16:creationId xmlns:a16="http://schemas.microsoft.com/office/drawing/2014/main" id="{8E3ADB7C-361F-48E7-BF46-E2C15E986925}"/>
              </a:ext>
            </a:extLst>
          </p:cNvPr>
          <p:cNvPicPr preferRelativeResize="0"/>
          <p:nvPr/>
        </p:nvPicPr>
        <p:blipFill rotWithShape="1">
          <a:blip r:embed="rId2">
            <a:alphaModFix/>
          </a:blip>
          <a:srcRect/>
          <a:stretch/>
        </p:blipFill>
        <p:spPr>
          <a:xfrm>
            <a:off x="4356471" y="724207"/>
            <a:ext cx="7543058" cy="521025"/>
          </a:xfrm>
          <a:prstGeom prst="rect">
            <a:avLst/>
          </a:prstGeom>
          <a:noFill/>
          <a:ln>
            <a:noFill/>
          </a:ln>
        </p:spPr>
      </p:pic>
    </p:spTree>
    <p:extLst>
      <p:ext uri="{BB962C8B-B14F-4D97-AF65-F5344CB8AC3E}">
        <p14:creationId xmlns:p14="http://schemas.microsoft.com/office/powerpoint/2010/main" val="4055689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09"/>
          <p:cNvSpPr txBox="1">
            <a:spLocks noGrp="1"/>
          </p:cNvSpPr>
          <p:nvPr>
            <p:ph type="title"/>
          </p:nvPr>
        </p:nvSpPr>
        <p:spPr>
          <a:xfrm>
            <a:off x="3078" y="167275"/>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800" dirty="0" err="1">
                <a:latin typeface="Open Sans" panose="020B0606030504020204" pitchFamily="34" charset="0"/>
                <a:ea typeface="Open Sans" panose="020B0606030504020204" pitchFamily="34" charset="0"/>
                <a:cs typeface="Open Sans" panose="020B0606030504020204" pitchFamily="34" charset="0"/>
              </a:rPr>
              <a:t>PySpark</a:t>
            </a:r>
            <a:r>
              <a:rPr lang="en-IN" sz="2800" dirty="0">
                <a:latin typeface="Open Sans" panose="020B0606030504020204" pitchFamily="34" charset="0"/>
                <a:ea typeface="Open Sans" panose="020B0606030504020204" pitchFamily="34" charset="0"/>
                <a:cs typeface="Open Sans" panose="020B0606030504020204" pitchFamily="34" charset="0"/>
              </a:rPr>
              <a:t> </a:t>
            </a:r>
            <a:r>
              <a:rPr lang="en-IN" sz="2800" dirty="0" err="1">
                <a:latin typeface="Open Sans" panose="020B0606030504020204" pitchFamily="34" charset="0"/>
                <a:ea typeface="Open Sans" panose="020B0606030504020204" pitchFamily="34" charset="0"/>
                <a:cs typeface="Open Sans" panose="020B0606030504020204" pitchFamily="34" charset="0"/>
              </a:rPr>
              <a:t>DataFrame</a:t>
            </a:r>
            <a:r>
              <a:rPr lang="en-IN" sz="2800" dirty="0">
                <a:latin typeface="Open Sans" panose="020B0606030504020204" pitchFamily="34" charset="0"/>
                <a:ea typeface="Open Sans" panose="020B0606030504020204" pitchFamily="34" charset="0"/>
                <a:cs typeface="Open Sans" panose="020B0606030504020204" pitchFamily="34" charset="0"/>
              </a:rPr>
              <a:t> from CSV </a:t>
            </a:r>
            <a:endParaRPr sz="2800" b="1" dirty="0">
              <a:sym typeface="Open Sans ExtraBold"/>
            </a:endParaRPr>
          </a:p>
        </p:txBody>
      </p:sp>
      <p:sp>
        <p:nvSpPr>
          <p:cNvPr id="4" name="Rectangle: Rounded Corners 3">
            <a:extLst>
              <a:ext uri="{FF2B5EF4-FFF2-40B4-BE49-F238E27FC236}">
                <a16:creationId xmlns:a16="http://schemas.microsoft.com/office/drawing/2014/main" id="{384BA780-8811-4293-84AB-82BF5F853ABE}"/>
              </a:ext>
            </a:extLst>
          </p:cNvPr>
          <p:cNvSpPr/>
          <p:nvPr/>
        </p:nvSpPr>
        <p:spPr>
          <a:xfrm>
            <a:off x="4572000" y="8134350"/>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8447D7BC-217F-4EA5-94DB-D8F7792E161F}"/>
              </a:ext>
            </a:extLst>
          </p:cNvPr>
          <p:cNvGrpSpPr/>
          <p:nvPr/>
        </p:nvGrpSpPr>
        <p:grpSpPr>
          <a:xfrm>
            <a:off x="3542811" y="2890485"/>
            <a:ext cx="10732981" cy="1377893"/>
            <a:chOff x="597506" y="2817097"/>
            <a:chExt cx="5032773" cy="3929323"/>
          </a:xfrm>
        </p:grpSpPr>
        <p:grpSp>
          <p:nvGrpSpPr>
            <p:cNvPr id="40" name="Google Shape;584;p91">
              <a:extLst>
                <a:ext uri="{FF2B5EF4-FFF2-40B4-BE49-F238E27FC236}">
                  <a16:creationId xmlns:a16="http://schemas.microsoft.com/office/drawing/2014/main" id="{80CC6925-8623-4F94-A2E2-D42271BD8F7A}"/>
                </a:ext>
              </a:extLst>
            </p:cNvPr>
            <p:cNvGrpSpPr/>
            <p:nvPr/>
          </p:nvGrpSpPr>
          <p:grpSpPr>
            <a:xfrm>
              <a:off x="597506" y="2817097"/>
              <a:ext cx="5032773" cy="3929323"/>
              <a:chOff x="2328409" y="4111676"/>
              <a:chExt cx="14595428" cy="2070806"/>
            </a:xfrm>
          </p:grpSpPr>
          <p:grpSp>
            <p:nvGrpSpPr>
              <p:cNvPr id="42" name="Google Shape;585;p91">
                <a:extLst>
                  <a:ext uri="{FF2B5EF4-FFF2-40B4-BE49-F238E27FC236}">
                    <a16:creationId xmlns:a16="http://schemas.microsoft.com/office/drawing/2014/main" id="{D45DCEF4-C3D0-4ECF-BF83-DF8955027F24}"/>
                  </a:ext>
                </a:extLst>
              </p:cNvPr>
              <p:cNvGrpSpPr/>
              <p:nvPr/>
            </p:nvGrpSpPr>
            <p:grpSpPr>
              <a:xfrm>
                <a:off x="2328409" y="4111676"/>
                <a:ext cx="14585546" cy="2070806"/>
                <a:chOff x="3189171" y="2238640"/>
                <a:chExt cx="10746734" cy="3662928"/>
              </a:xfrm>
            </p:grpSpPr>
            <p:sp>
              <p:nvSpPr>
                <p:cNvPr id="44" name="Google Shape;586;p91">
                  <a:extLst>
                    <a:ext uri="{FF2B5EF4-FFF2-40B4-BE49-F238E27FC236}">
                      <a16:creationId xmlns:a16="http://schemas.microsoft.com/office/drawing/2014/main" id="{443658F8-2781-4007-8036-AC6189ADD660}"/>
                    </a:ext>
                  </a:extLst>
                </p:cNvPr>
                <p:cNvSpPr/>
                <p:nvPr/>
              </p:nvSpPr>
              <p:spPr>
                <a:xfrm>
                  <a:off x="3189171" y="2776638"/>
                  <a:ext cx="10702699" cy="312493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endParaRPr sz="1600">
                    <a:ea typeface="Open Sans" panose="020B0606030504020204" pitchFamily="34" charset="0"/>
                  </a:endParaRPr>
                </a:p>
              </p:txBody>
            </p:sp>
            <p:sp>
              <p:nvSpPr>
                <p:cNvPr id="45" name="Google Shape;587;p91">
                  <a:extLst>
                    <a:ext uri="{FF2B5EF4-FFF2-40B4-BE49-F238E27FC236}">
                      <a16:creationId xmlns:a16="http://schemas.microsoft.com/office/drawing/2014/main" id="{99400C2D-174C-4878-8DB7-6ED9BC962224}"/>
                    </a:ext>
                  </a:extLst>
                </p:cNvPr>
                <p:cNvSpPr/>
                <p:nvPr/>
              </p:nvSpPr>
              <p:spPr>
                <a:xfrm>
                  <a:off x="3203824" y="2238640"/>
                  <a:ext cx="10732081" cy="537998"/>
                </a:xfrm>
                <a:prstGeom prst="round2SameRect">
                  <a:avLst>
                    <a:gd name="adj1" fmla="val 12219"/>
                    <a:gd name="adj2" fmla="val 0"/>
                  </a:avLst>
                </a:prstGeom>
                <a:solidFill>
                  <a:srgbClr val="E6E6E6"/>
                </a:solidFill>
                <a:ln>
                  <a:noFill/>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pPr defTabSz="1219170">
                    <a:buClrTx/>
                    <a:defRPr/>
                  </a:pPr>
                  <a:endParaRPr lang="en-US" sz="2133"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3" name="Google Shape;589;p91">
                <a:extLst>
                  <a:ext uri="{FF2B5EF4-FFF2-40B4-BE49-F238E27FC236}">
                    <a16:creationId xmlns:a16="http://schemas.microsoft.com/office/drawing/2014/main" id="{E462120F-8751-40E3-8940-0E6E0E4E7AC3}"/>
                  </a:ext>
                </a:extLst>
              </p:cNvPr>
              <p:cNvSpPr txBox="1"/>
              <p:nvPr/>
            </p:nvSpPr>
            <p:spPr>
              <a:xfrm>
                <a:off x="2557677" y="4664374"/>
                <a:ext cx="14366160" cy="141200"/>
              </a:xfrm>
              <a:prstGeom prst="rect">
                <a:avLst/>
              </a:prstGeom>
              <a:noFill/>
              <a:ln>
                <a:noFill/>
              </a:ln>
            </p:spPr>
            <p:txBody>
              <a:bodyPr spcFirstLastPara="1" wrap="square" lIns="121900" tIns="60933" rIns="121900" bIns="60933" anchor="t" anchorCtr="0">
                <a:spAutoFit/>
              </a:bodyPr>
              <a:lstStyle/>
              <a:p>
                <a:endParaRPr sz="1600">
                  <a:solidFill>
                    <a:schemeClr val="lt1"/>
                  </a:solidFill>
                  <a:latin typeface="Open Sans"/>
                  <a:ea typeface="Open Sans"/>
                  <a:cs typeface="Open Sans"/>
                  <a:sym typeface="Open Sans"/>
                </a:endParaRPr>
              </a:p>
            </p:txBody>
          </p:sp>
        </p:grpSp>
        <p:sp>
          <p:nvSpPr>
            <p:cNvPr id="41" name="Google Shape;590;p91">
              <a:extLst>
                <a:ext uri="{FF2B5EF4-FFF2-40B4-BE49-F238E27FC236}">
                  <a16:creationId xmlns:a16="http://schemas.microsoft.com/office/drawing/2014/main" id="{1AECDB0C-977F-4E8E-82C0-8E08C0BE40C1}"/>
                </a:ext>
              </a:extLst>
            </p:cNvPr>
            <p:cNvSpPr txBox="1"/>
            <p:nvPr/>
          </p:nvSpPr>
          <p:spPr>
            <a:xfrm>
              <a:off x="658063" y="3732948"/>
              <a:ext cx="4950167" cy="2808429"/>
            </a:xfrm>
            <a:prstGeom prst="rect">
              <a:avLst/>
            </a:prstGeom>
            <a:noFill/>
            <a:ln>
              <a:noFill/>
            </a:ln>
          </p:spPr>
          <p:txBody>
            <a:bodyPr spcFirstLastPara="1" wrap="square" lIns="121900" tIns="60933" rIns="121900" bIns="60933" anchor="t" anchorCtr="0">
              <a:spAutoFit/>
            </a:bodyPr>
            <a:lstStyle/>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 =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SparkSession</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p>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.builder \</a:t>
              </a:r>
            </a:p>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appName</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("Scenario1“) \</a:t>
              </a:r>
            </a:p>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getOrCreate</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t>
              </a:r>
            </a:p>
          </p:txBody>
        </p:sp>
      </p:grpSp>
      <p:pic>
        <p:nvPicPr>
          <p:cNvPr id="37" name="Google Shape;1291;p22">
            <a:extLst>
              <a:ext uri="{FF2B5EF4-FFF2-40B4-BE49-F238E27FC236}">
                <a16:creationId xmlns:a16="http://schemas.microsoft.com/office/drawing/2014/main" id="{A02FEB83-729C-4369-BF05-C70580914147}"/>
              </a:ext>
            </a:extLst>
          </p:cNvPr>
          <p:cNvPicPr preferRelativeResize="0"/>
          <p:nvPr/>
        </p:nvPicPr>
        <p:blipFill rotWithShape="1">
          <a:blip r:embed="rId3">
            <a:alphaModFix/>
          </a:blip>
          <a:srcRect/>
          <a:stretch/>
        </p:blipFill>
        <p:spPr>
          <a:xfrm>
            <a:off x="4537627" y="564705"/>
            <a:ext cx="7241014" cy="873188"/>
          </a:xfrm>
          <a:prstGeom prst="rect">
            <a:avLst/>
          </a:prstGeom>
          <a:noFill/>
          <a:ln>
            <a:noFill/>
          </a:ln>
        </p:spPr>
      </p:pic>
      <p:grpSp>
        <p:nvGrpSpPr>
          <p:cNvPr id="50" name="Google Shape;584;p91">
            <a:extLst>
              <a:ext uri="{FF2B5EF4-FFF2-40B4-BE49-F238E27FC236}">
                <a16:creationId xmlns:a16="http://schemas.microsoft.com/office/drawing/2014/main" id="{67494089-1F43-424B-93D6-EB49EFD1FF43}"/>
              </a:ext>
            </a:extLst>
          </p:cNvPr>
          <p:cNvGrpSpPr/>
          <p:nvPr/>
        </p:nvGrpSpPr>
        <p:grpSpPr>
          <a:xfrm>
            <a:off x="3491595" y="6127001"/>
            <a:ext cx="10732981" cy="1367245"/>
            <a:chOff x="2328409" y="4111676"/>
            <a:chExt cx="14595428" cy="2054803"/>
          </a:xfrm>
        </p:grpSpPr>
        <p:grpSp>
          <p:nvGrpSpPr>
            <p:cNvPr id="52" name="Google Shape;585;p91">
              <a:extLst>
                <a:ext uri="{FF2B5EF4-FFF2-40B4-BE49-F238E27FC236}">
                  <a16:creationId xmlns:a16="http://schemas.microsoft.com/office/drawing/2014/main" id="{B58442FA-8C66-43F8-91FB-E7B3B4CD2364}"/>
                </a:ext>
              </a:extLst>
            </p:cNvPr>
            <p:cNvGrpSpPr/>
            <p:nvPr/>
          </p:nvGrpSpPr>
          <p:grpSpPr>
            <a:xfrm>
              <a:off x="2328409" y="4111676"/>
              <a:ext cx="14585546" cy="2054803"/>
              <a:chOff x="3189171" y="2238640"/>
              <a:chExt cx="10746734" cy="3634622"/>
            </a:xfrm>
          </p:grpSpPr>
          <p:sp>
            <p:nvSpPr>
              <p:cNvPr id="70" name="Google Shape;586;p91">
                <a:extLst>
                  <a:ext uri="{FF2B5EF4-FFF2-40B4-BE49-F238E27FC236}">
                    <a16:creationId xmlns:a16="http://schemas.microsoft.com/office/drawing/2014/main" id="{FC444CEB-C690-43BC-ACE5-FBA1602FB0D9}"/>
                  </a:ext>
                </a:extLst>
              </p:cNvPr>
              <p:cNvSpPr/>
              <p:nvPr/>
            </p:nvSpPr>
            <p:spPr>
              <a:xfrm>
                <a:off x="3189171" y="2748331"/>
                <a:ext cx="10702699" cy="312493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endParaRPr sz="1600" dirty="0">
                  <a:ea typeface="Open Sans" panose="020B0606030504020204" pitchFamily="34" charset="0"/>
                </a:endParaRPr>
              </a:p>
            </p:txBody>
          </p:sp>
          <p:sp>
            <p:nvSpPr>
              <p:cNvPr id="71" name="Google Shape;587;p91">
                <a:extLst>
                  <a:ext uri="{FF2B5EF4-FFF2-40B4-BE49-F238E27FC236}">
                    <a16:creationId xmlns:a16="http://schemas.microsoft.com/office/drawing/2014/main" id="{C46A9520-5E2F-4AB1-8556-7EED6F0A5C22}"/>
                  </a:ext>
                </a:extLst>
              </p:cNvPr>
              <p:cNvSpPr/>
              <p:nvPr/>
            </p:nvSpPr>
            <p:spPr>
              <a:xfrm>
                <a:off x="3203824" y="2238640"/>
                <a:ext cx="10732081" cy="537998"/>
              </a:xfrm>
              <a:prstGeom prst="round2SameRect">
                <a:avLst>
                  <a:gd name="adj1" fmla="val 12219"/>
                  <a:gd name="adj2" fmla="val 0"/>
                </a:avLst>
              </a:prstGeom>
              <a:solidFill>
                <a:srgbClr val="E6E6E6"/>
              </a:solidFill>
              <a:ln>
                <a:noFill/>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pPr defTabSz="1219170">
                  <a:buClrTx/>
                  <a:defRPr/>
                </a:pPr>
                <a:endParaRPr lang="en-US" sz="2133"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69" name="Google Shape;589;p91">
              <a:extLst>
                <a:ext uri="{FF2B5EF4-FFF2-40B4-BE49-F238E27FC236}">
                  <a16:creationId xmlns:a16="http://schemas.microsoft.com/office/drawing/2014/main" id="{38F9FB76-49B7-4C34-A71B-6D15855CC1A0}"/>
                </a:ext>
              </a:extLst>
            </p:cNvPr>
            <p:cNvSpPr txBox="1"/>
            <p:nvPr/>
          </p:nvSpPr>
          <p:spPr>
            <a:xfrm>
              <a:off x="2557677" y="4664374"/>
              <a:ext cx="14366160" cy="141200"/>
            </a:xfrm>
            <a:prstGeom prst="rect">
              <a:avLst/>
            </a:prstGeom>
            <a:noFill/>
            <a:ln>
              <a:noFill/>
            </a:ln>
          </p:spPr>
          <p:txBody>
            <a:bodyPr spcFirstLastPara="1" wrap="square" lIns="121900" tIns="60933" rIns="121900" bIns="60933" anchor="t" anchorCtr="0">
              <a:spAutoFit/>
            </a:bodyPr>
            <a:lstStyle/>
            <a:p>
              <a:endParaRPr sz="1600">
                <a:solidFill>
                  <a:schemeClr val="lt1"/>
                </a:solidFill>
                <a:latin typeface="Open Sans"/>
                <a:ea typeface="Open Sans"/>
                <a:cs typeface="Open Sans"/>
                <a:sym typeface="Open Sans"/>
              </a:endParaRPr>
            </a:p>
          </p:txBody>
        </p:sp>
      </p:grpSp>
      <p:sp>
        <p:nvSpPr>
          <p:cNvPr id="51" name="Google Shape;590;p91">
            <a:extLst>
              <a:ext uri="{FF2B5EF4-FFF2-40B4-BE49-F238E27FC236}">
                <a16:creationId xmlns:a16="http://schemas.microsoft.com/office/drawing/2014/main" id="{CCC7E7CE-AF4B-4A74-A0BC-DE46AB266969}"/>
              </a:ext>
            </a:extLst>
          </p:cNvPr>
          <p:cNvSpPr txBox="1"/>
          <p:nvPr/>
        </p:nvSpPr>
        <p:spPr>
          <a:xfrm>
            <a:off x="3620740" y="6466943"/>
            <a:ext cx="10556814" cy="553943"/>
          </a:xfrm>
          <a:prstGeom prst="rect">
            <a:avLst/>
          </a:prstGeom>
          <a:noFill/>
          <a:ln>
            <a:noFill/>
          </a:ln>
        </p:spPr>
        <p:txBody>
          <a:bodyPr spcFirstLastPara="1" wrap="square" lIns="121900" tIns="60933" rIns="121900" bIns="60933" anchor="t" anchorCtr="0">
            <a:spAutoFit/>
          </a:bodyPr>
          <a:lstStyle/>
          <a:p>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df</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 </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spark.read</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 .option("delimiter", "\t") \ .option("</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inferSchema</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"true") \</a:t>
            </a:r>
          </a:p>
          <a:p>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.csv("../data-files/customers-tab-delimited") //HDFS path</a:t>
            </a:r>
          </a:p>
        </p:txBody>
      </p:sp>
      <p:sp>
        <p:nvSpPr>
          <p:cNvPr id="24" name="Rectangle: Rounded Corners 23">
            <a:extLst>
              <a:ext uri="{FF2B5EF4-FFF2-40B4-BE49-F238E27FC236}">
                <a16:creationId xmlns:a16="http://schemas.microsoft.com/office/drawing/2014/main" id="{751DFC04-35D7-4897-E1AE-CDE61AC29864}"/>
              </a:ext>
            </a:extLst>
          </p:cNvPr>
          <p:cNvSpPr/>
          <p:nvPr/>
        </p:nvSpPr>
        <p:spPr>
          <a:xfrm>
            <a:off x="3542812" y="2400719"/>
            <a:ext cx="6344138" cy="66504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 C</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reate</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 </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Rounded Corners 25">
            <a:extLst>
              <a:ext uri="{FF2B5EF4-FFF2-40B4-BE49-F238E27FC236}">
                <a16:creationId xmlns:a16="http://schemas.microsoft.com/office/drawing/2014/main" id="{69439290-D67F-D7FF-03EA-E16A997B4B8F}"/>
              </a:ext>
            </a:extLst>
          </p:cNvPr>
          <p:cNvSpPr/>
          <p:nvPr/>
        </p:nvSpPr>
        <p:spPr>
          <a:xfrm>
            <a:off x="3491596" y="5608010"/>
            <a:ext cx="6395354" cy="71305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2: </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 </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to read a CSV file</a:t>
            </a:r>
          </a:p>
          <a:p>
            <a:pPr defTabSz="811421">
              <a:spcBef>
                <a:spcPct val="0"/>
              </a:spcBef>
              <a:spcAft>
                <a:spcPct val="35000"/>
              </a:spcAft>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
          <p:cNvSpPr txBox="1">
            <a:spLocks noGrp="1"/>
          </p:cNvSpPr>
          <p:nvPr>
            <p:ph type="body" idx="1"/>
          </p:nvPr>
        </p:nvSpPr>
        <p:spPr>
          <a:xfrm>
            <a:off x="8467892" y="4201720"/>
            <a:ext cx="7212263" cy="740559"/>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1000"/>
              </a:spcBef>
              <a:spcAft>
                <a:spcPts val="0"/>
              </a:spcAft>
              <a:buClr>
                <a:srgbClr val="FFFFFF"/>
              </a:buClr>
              <a:buSzPts val="2800"/>
              <a:buFont typeface="Arial"/>
              <a:buNone/>
            </a:pPr>
            <a:r>
              <a:rPr lang="en-US" dirty="0">
                <a:latin typeface="Open Sans" panose="020B0606030504020204" pitchFamily="34" charset="0"/>
                <a:ea typeface="Open Sans" panose="020B0606030504020204" pitchFamily="34" charset="0"/>
                <a:cs typeface="Open Sans" panose="020B0606030504020204" pitchFamily="34" charset="0"/>
                <a:sym typeface="Open Sans ExtraBold"/>
              </a:rPr>
              <a:t>Big Data Hadoop and Spark Developer</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09"/>
          <p:cNvSpPr txBox="1">
            <a:spLocks noGrp="1"/>
          </p:cNvSpPr>
          <p:nvPr>
            <p:ph type="title"/>
          </p:nvPr>
        </p:nvSpPr>
        <p:spPr>
          <a:xfrm>
            <a:off x="3078" y="167275"/>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800" dirty="0" err="1">
                <a:latin typeface="Open Sans" panose="020B0606030504020204" pitchFamily="34" charset="0"/>
                <a:ea typeface="Open Sans" panose="020B0606030504020204" pitchFamily="34" charset="0"/>
                <a:cs typeface="Open Sans" panose="020B0606030504020204" pitchFamily="34" charset="0"/>
              </a:rPr>
              <a:t>PySpark</a:t>
            </a:r>
            <a:r>
              <a:rPr lang="en-IN" sz="2800" dirty="0">
                <a:latin typeface="Open Sans" panose="020B0606030504020204" pitchFamily="34" charset="0"/>
                <a:ea typeface="Open Sans" panose="020B0606030504020204" pitchFamily="34" charset="0"/>
                <a:cs typeface="Open Sans" panose="020B0606030504020204" pitchFamily="34" charset="0"/>
              </a:rPr>
              <a:t> </a:t>
            </a:r>
            <a:r>
              <a:rPr lang="en-IN" sz="2800" dirty="0" err="1">
                <a:latin typeface="Open Sans" panose="020B0606030504020204" pitchFamily="34" charset="0"/>
                <a:ea typeface="Open Sans" panose="020B0606030504020204" pitchFamily="34" charset="0"/>
                <a:cs typeface="Open Sans" panose="020B0606030504020204" pitchFamily="34" charset="0"/>
              </a:rPr>
              <a:t>DataFrame</a:t>
            </a:r>
            <a:r>
              <a:rPr lang="en-IN" sz="2800" dirty="0">
                <a:latin typeface="Open Sans" panose="020B0606030504020204" pitchFamily="34" charset="0"/>
                <a:ea typeface="Open Sans" panose="020B0606030504020204" pitchFamily="34" charset="0"/>
                <a:cs typeface="Open Sans" panose="020B0606030504020204" pitchFamily="34" charset="0"/>
              </a:rPr>
              <a:t> from Parquet </a:t>
            </a:r>
            <a:endParaRPr sz="2800" b="1" dirty="0">
              <a:sym typeface="Open Sans ExtraBold"/>
            </a:endParaRPr>
          </a:p>
        </p:txBody>
      </p:sp>
      <p:sp>
        <p:nvSpPr>
          <p:cNvPr id="4" name="Rectangle: Rounded Corners 3">
            <a:extLst>
              <a:ext uri="{FF2B5EF4-FFF2-40B4-BE49-F238E27FC236}">
                <a16:creationId xmlns:a16="http://schemas.microsoft.com/office/drawing/2014/main" id="{384BA780-8811-4293-84AB-82BF5F853ABE}"/>
              </a:ext>
            </a:extLst>
          </p:cNvPr>
          <p:cNvSpPr/>
          <p:nvPr/>
        </p:nvSpPr>
        <p:spPr>
          <a:xfrm>
            <a:off x="4572000" y="8134350"/>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8447D7BC-217F-4EA5-94DB-D8F7792E161F}"/>
              </a:ext>
            </a:extLst>
          </p:cNvPr>
          <p:cNvGrpSpPr/>
          <p:nvPr/>
        </p:nvGrpSpPr>
        <p:grpSpPr>
          <a:xfrm>
            <a:off x="3542811" y="2890485"/>
            <a:ext cx="10732981" cy="1367245"/>
            <a:chOff x="597506" y="2817098"/>
            <a:chExt cx="5032773" cy="3898958"/>
          </a:xfrm>
        </p:grpSpPr>
        <p:grpSp>
          <p:nvGrpSpPr>
            <p:cNvPr id="40" name="Google Shape;584;p91">
              <a:extLst>
                <a:ext uri="{FF2B5EF4-FFF2-40B4-BE49-F238E27FC236}">
                  <a16:creationId xmlns:a16="http://schemas.microsoft.com/office/drawing/2014/main" id="{80CC6925-8623-4F94-A2E2-D42271BD8F7A}"/>
                </a:ext>
              </a:extLst>
            </p:cNvPr>
            <p:cNvGrpSpPr/>
            <p:nvPr/>
          </p:nvGrpSpPr>
          <p:grpSpPr>
            <a:xfrm>
              <a:off x="597506" y="2817098"/>
              <a:ext cx="5032773" cy="3898958"/>
              <a:chOff x="2328409" y="4111676"/>
              <a:chExt cx="14595428" cy="2054803"/>
            </a:xfrm>
          </p:grpSpPr>
          <p:grpSp>
            <p:nvGrpSpPr>
              <p:cNvPr id="42" name="Google Shape;585;p91">
                <a:extLst>
                  <a:ext uri="{FF2B5EF4-FFF2-40B4-BE49-F238E27FC236}">
                    <a16:creationId xmlns:a16="http://schemas.microsoft.com/office/drawing/2014/main" id="{D45DCEF4-C3D0-4ECF-BF83-DF8955027F24}"/>
                  </a:ext>
                </a:extLst>
              </p:cNvPr>
              <p:cNvGrpSpPr/>
              <p:nvPr/>
            </p:nvGrpSpPr>
            <p:grpSpPr>
              <a:xfrm>
                <a:off x="2328409" y="4111676"/>
                <a:ext cx="14585546" cy="2054803"/>
                <a:chOff x="3189171" y="2238640"/>
                <a:chExt cx="10746734" cy="3634622"/>
              </a:xfrm>
            </p:grpSpPr>
            <p:sp>
              <p:nvSpPr>
                <p:cNvPr id="44" name="Google Shape;586;p91">
                  <a:extLst>
                    <a:ext uri="{FF2B5EF4-FFF2-40B4-BE49-F238E27FC236}">
                      <a16:creationId xmlns:a16="http://schemas.microsoft.com/office/drawing/2014/main" id="{443658F8-2781-4007-8036-AC6189ADD660}"/>
                    </a:ext>
                  </a:extLst>
                </p:cNvPr>
                <p:cNvSpPr/>
                <p:nvPr/>
              </p:nvSpPr>
              <p:spPr>
                <a:xfrm>
                  <a:off x="3189171" y="2748331"/>
                  <a:ext cx="10702699" cy="312493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endParaRPr sz="1600">
                    <a:ea typeface="Open Sans" panose="020B0606030504020204" pitchFamily="34" charset="0"/>
                  </a:endParaRPr>
                </a:p>
              </p:txBody>
            </p:sp>
            <p:sp>
              <p:nvSpPr>
                <p:cNvPr id="45" name="Google Shape;587;p91">
                  <a:extLst>
                    <a:ext uri="{FF2B5EF4-FFF2-40B4-BE49-F238E27FC236}">
                      <a16:creationId xmlns:a16="http://schemas.microsoft.com/office/drawing/2014/main" id="{99400C2D-174C-4878-8DB7-6ED9BC962224}"/>
                    </a:ext>
                  </a:extLst>
                </p:cNvPr>
                <p:cNvSpPr/>
                <p:nvPr/>
              </p:nvSpPr>
              <p:spPr>
                <a:xfrm>
                  <a:off x="3203824" y="2238640"/>
                  <a:ext cx="10732081" cy="537998"/>
                </a:xfrm>
                <a:prstGeom prst="round2SameRect">
                  <a:avLst>
                    <a:gd name="adj1" fmla="val 12219"/>
                    <a:gd name="adj2" fmla="val 0"/>
                  </a:avLst>
                </a:prstGeom>
                <a:solidFill>
                  <a:srgbClr val="E6E6E6"/>
                </a:solidFill>
                <a:ln>
                  <a:noFill/>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pPr defTabSz="1219170">
                    <a:buClrTx/>
                    <a:defRPr/>
                  </a:pPr>
                  <a:endParaRPr lang="en-US" sz="2133"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3" name="Google Shape;589;p91">
                <a:extLst>
                  <a:ext uri="{FF2B5EF4-FFF2-40B4-BE49-F238E27FC236}">
                    <a16:creationId xmlns:a16="http://schemas.microsoft.com/office/drawing/2014/main" id="{E462120F-8751-40E3-8940-0E6E0E4E7AC3}"/>
                  </a:ext>
                </a:extLst>
              </p:cNvPr>
              <p:cNvSpPr txBox="1"/>
              <p:nvPr/>
            </p:nvSpPr>
            <p:spPr>
              <a:xfrm>
                <a:off x="2557677" y="4664374"/>
                <a:ext cx="14366160" cy="141200"/>
              </a:xfrm>
              <a:prstGeom prst="rect">
                <a:avLst/>
              </a:prstGeom>
              <a:noFill/>
              <a:ln>
                <a:noFill/>
              </a:ln>
            </p:spPr>
            <p:txBody>
              <a:bodyPr spcFirstLastPara="1" wrap="square" lIns="121900" tIns="60933" rIns="121900" bIns="60933" anchor="t" anchorCtr="0">
                <a:spAutoFit/>
              </a:bodyPr>
              <a:lstStyle/>
              <a:p>
                <a:endParaRPr sz="1600">
                  <a:solidFill>
                    <a:schemeClr val="lt1"/>
                  </a:solidFill>
                  <a:latin typeface="Open Sans"/>
                  <a:ea typeface="Open Sans"/>
                  <a:cs typeface="Open Sans"/>
                  <a:sym typeface="Open Sans"/>
                </a:endParaRPr>
              </a:p>
            </p:txBody>
          </p:sp>
        </p:grpSp>
        <p:sp>
          <p:nvSpPr>
            <p:cNvPr id="41" name="Google Shape;590;p91">
              <a:extLst>
                <a:ext uri="{FF2B5EF4-FFF2-40B4-BE49-F238E27FC236}">
                  <a16:creationId xmlns:a16="http://schemas.microsoft.com/office/drawing/2014/main" id="{1AECDB0C-977F-4E8E-82C0-8E08C0BE40C1}"/>
                </a:ext>
              </a:extLst>
            </p:cNvPr>
            <p:cNvSpPr txBox="1"/>
            <p:nvPr/>
          </p:nvSpPr>
          <p:spPr>
            <a:xfrm>
              <a:off x="658063" y="3732949"/>
              <a:ext cx="4950167" cy="2808429"/>
            </a:xfrm>
            <a:prstGeom prst="rect">
              <a:avLst/>
            </a:prstGeom>
            <a:noFill/>
            <a:ln>
              <a:noFill/>
            </a:ln>
          </p:spPr>
          <p:txBody>
            <a:bodyPr spcFirstLastPara="1" wrap="square" lIns="121900" tIns="60933" rIns="121900" bIns="60933" anchor="t" anchorCtr="0">
              <a:spAutoFit/>
            </a:bodyPr>
            <a:lstStyle/>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 =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SparkSession</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p>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.builder \</a:t>
              </a:r>
            </a:p>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appName</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("Scenario1“) \</a:t>
              </a:r>
            </a:p>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getOrCreate</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t>
              </a:r>
            </a:p>
          </p:txBody>
        </p:sp>
      </p:grpSp>
      <p:sp>
        <p:nvSpPr>
          <p:cNvPr id="6" name="Rectangle: Rounded Corners 5">
            <a:extLst>
              <a:ext uri="{FF2B5EF4-FFF2-40B4-BE49-F238E27FC236}">
                <a16:creationId xmlns:a16="http://schemas.microsoft.com/office/drawing/2014/main" id="{475D8674-ABD1-4445-B4AC-F2F3AAAA7327}"/>
              </a:ext>
            </a:extLst>
          </p:cNvPr>
          <p:cNvSpPr/>
          <p:nvPr/>
        </p:nvSpPr>
        <p:spPr>
          <a:xfrm>
            <a:off x="3542812" y="2400719"/>
            <a:ext cx="6344138" cy="66504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 C</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reate</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 </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7" name="Google Shape;1291;p22">
            <a:extLst>
              <a:ext uri="{FF2B5EF4-FFF2-40B4-BE49-F238E27FC236}">
                <a16:creationId xmlns:a16="http://schemas.microsoft.com/office/drawing/2014/main" id="{A02FEB83-729C-4369-BF05-C70580914147}"/>
              </a:ext>
            </a:extLst>
          </p:cNvPr>
          <p:cNvPicPr preferRelativeResize="0"/>
          <p:nvPr/>
        </p:nvPicPr>
        <p:blipFill rotWithShape="1">
          <a:blip r:embed="rId3">
            <a:alphaModFix/>
          </a:blip>
          <a:srcRect/>
          <a:stretch/>
        </p:blipFill>
        <p:spPr>
          <a:xfrm>
            <a:off x="3948259" y="564705"/>
            <a:ext cx="8419751" cy="873188"/>
          </a:xfrm>
          <a:prstGeom prst="rect">
            <a:avLst/>
          </a:prstGeom>
          <a:noFill/>
          <a:ln>
            <a:noFill/>
          </a:ln>
        </p:spPr>
      </p:pic>
      <p:grpSp>
        <p:nvGrpSpPr>
          <p:cNvPr id="48" name="Group 47">
            <a:extLst>
              <a:ext uri="{FF2B5EF4-FFF2-40B4-BE49-F238E27FC236}">
                <a16:creationId xmlns:a16="http://schemas.microsoft.com/office/drawing/2014/main" id="{DB1DBFF7-34F0-4E74-B493-156AC1530EAE}"/>
              </a:ext>
            </a:extLst>
          </p:cNvPr>
          <p:cNvGrpSpPr/>
          <p:nvPr/>
        </p:nvGrpSpPr>
        <p:grpSpPr>
          <a:xfrm>
            <a:off x="3491595" y="6145782"/>
            <a:ext cx="10732981" cy="1367245"/>
            <a:chOff x="597506" y="2817098"/>
            <a:chExt cx="5032773" cy="3898958"/>
          </a:xfrm>
        </p:grpSpPr>
        <p:grpSp>
          <p:nvGrpSpPr>
            <p:cNvPr id="50" name="Google Shape;584;p91">
              <a:extLst>
                <a:ext uri="{FF2B5EF4-FFF2-40B4-BE49-F238E27FC236}">
                  <a16:creationId xmlns:a16="http://schemas.microsoft.com/office/drawing/2014/main" id="{67494089-1F43-424B-93D6-EB49EFD1FF43}"/>
                </a:ext>
              </a:extLst>
            </p:cNvPr>
            <p:cNvGrpSpPr/>
            <p:nvPr/>
          </p:nvGrpSpPr>
          <p:grpSpPr>
            <a:xfrm>
              <a:off x="597506" y="2817098"/>
              <a:ext cx="5032773" cy="3898958"/>
              <a:chOff x="2328409" y="4111676"/>
              <a:chExt cx="14595428" cy="2054803"/>
            </a:xfrm>
          </p:grpSpPr>
          <p:grpSp>
            <p:nvGrpSpPr>
              <p:cNvPr id="52" name="Google Shape;585;p91">
                <a:extLst>
                  <a:ext uri="{FF2B5EF4-FFF2-40B4-BE49-F238E27FC236}">
                    <a16:creationId xmlns:a16="http://schemas.microsoft.com/office/drawing/2014/main" id="{B58442FA-8C66-43F8-91FB-E7B3B4CD2364}"/>
                  </a:ext>
                </a:extLst>
              </p:cNvPr>
              <p:cNvGrpSpPr/>
              <p:nvPr/>
            </p:nvGrpSpPr>
            <p:grpSpPr>
              <a:xfrm>
                <a:off x="2328409" y="4111676"/>
                <a:ext cx="14585546" cy="2054803"/>
                <a:chOff x="3189171" y="2238640"/>
                <a:chExt cx="10746734" cy="3634622"/>
              </a:xfrm>
            </p:grpSpPr>
            <p:sp>
              <p:nvSpPr>
                <p:cNvPr id="70" name="Google Shape;586;p91">
                  <a:extLst>
                    <a:ext uri="{FF2B5EF4-FFF2-40B4-BE49-F238E27FC236}">
                      <a16:creationId xmlns:a16="http://schemas.microsoft.com/office/drawing/2014/main" id="{FC444CEB-C690-43BC-ACE5-FBA1602FB0D9}"/>
                    </a:ext>
                  </a:extLst>
                </p:cNvPr>
                <p:cNvSpPr/>
                <p:nvPr/>
              </p:nvSpPr>
              <p:spPr>
                <a:xfrm>
                  <a:off x="3189171" y="2748331"/>
                  <a:ext cx="10702699" cy="312493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endParaRPr sz="1600" dirty="0">
                    <a:ea typeface="Open Sans" panose="020B0606030504020204" pitchFamily="34" charset="0"/>
                  </a:endParaRPr>
                </a:p>
              </p:txBody>
            </p:sp>
            <p:sp>
              <p:nvSpPr>
                <p:cNvPr id="71" name="Google Shape;587;p91">
                  <a:extLst>
                    <a:ext uri="{FF2B5EF4-FFF2-40B4-BE49-F238E27FC236}">
                      <a16:creationId xmlns:a16="http://schemas.microsoft.com/office/drawing/2014/main" id="{C46A9520-5E2F-4AB1-8556-7EED6F0A5C22}"/>
                    </a:ext>
                  </a:extLst>
                </p:cNvPr>
                <p:cNvSpPr/>
                <p:nvPr/>
              </p:nvSpPr>
              <p:spPr>
                <a:xfrm>
                  <a:off x="3203824" y="2238640"/>
                  <a:ext cx="10732081" cy="537998"/>
                </a:xfrm>
                <a:prstGeom prst="round2SameRect">
                  <a:avLst>
                    <a:gd name="adj1" fmla="val 12219"/>
                    <a:gd name="adj2" fmla="val 0"/>
                  </a:avLst>
                </a:prstGeom>
                <a:solidFill>
                  <a:srgbClr val="E6E6E6"/>
                </a:solidFill>
                <a:ln>
                  <a:noFill/>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pPr defTabSz="1219170">
                    <a:buClrTx/>
                    <a:defRPr/>
                  </a:pPr>
                  <a:endParaRPr lang="en-US" sz="2133"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69" name="Google Shape;589;p91">
                <a:extLst>
                  <a:ext uri="{FF2B5EF4-FFF2-40B4-BE49-F238E27FC236}">
                    <a16:creationId xmlns:a16="http://schemas.microsoft.com/office/drawing/2014/main" id="{38F9FB76-49B7-4C34-A71B-6D15855CC1A0}"/>
                  </a:ext>
                </a:extLst>
              </p:cNvPr>
              <p:cNvSpPr txBox="1"/>
              <p:nvPr/>
            </p:nvSpPr>
            <p:spPr>
              <a:xfrm>
                <a:off x="2557677" y="4664374"/>
                <a:ext cx="14366160" cy="141200"/>
              </a:xfrm>
              <a:prstGeom prst="rect">
                <a:avLst/>
              </a:prstGeom>
              <a:noFill/>
              <a:ln>
                <a:noFill/>
              </a:ln>
            </p:spPr>
            <p:txBody>
              <a:bodyPr spcFirstLastPara="1" wrap="square" lIns="121900" tIns="60933" rIns="121900" bIns="60933" anchor="t" anchorCtr="0">
                <a:spAutoFit/>
              </a:bodyPr>
              <a:lstStyle/>
              <a:p>
                <a:endParaRPr sz="1600">
                  <a:solidFill>
                    <a:schemeClr val="lt1"/>
                  </a:solidFill>
                  <a:latin typeface="Open Sans"/>
                  <a:ea typeface="Open Sans"/>
                  <a:cs typeface="Open Sans"/>
                  <a:sym typeface="Open Sans"/>
                </a:endParaRPr>
              </a:p>
            </p:txBody>
          </p:sp>
        </p:grpSp>
        <p:sp>
          <p:nvSpPr>
            <p:cNvPr id="51" name="Google Shape;590;p91">
              <a:extLst>
                <a:ext uri="{FF2B5EF4-FFF2-40B4-BE49-F238E27FC236}">
                  <a16:creationId xmlns:a16="http://schemas.microsoft.com/office/drawing/2014/main" id="{CCC7E7CE-AF4B-4A74-A0BC-DE46AB266969}"/>
                </a:ext>
              </a:extLst>
            </p:cNvPr>
            <p:cNvSpPr txBox="1"/>
            <p:nvPr/>
          </p:nvSpPr>
          <p:spPr>
            <a:xfrm>
              <a:off x="658063" y="3732949"/>
              <a:ext cx="4950167" cy="1579673"/>
            </a:xfrm>
            <a:prstGeom prst="rect">
              <a:avLst/>
            </a:prstGeom>
            <a:noFill/>
            <a:ln>
              <a:noFill/>
            </a:ln>
          </p:spPr>
          <p:txBody>
            <a:bodyPr spcFirstLastPara="1" wrap="square" lIns="121900" tIns="60933" rIns="121900" bIns="60933" anchor="t" anchorCtr="0">
              <a:spAutoFit/>
            </a:bodyPr>
            <a:lstStyle/>
            <a:p>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df</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 </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spark.read.parquet</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("../data-files/</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orders_parquet</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r>
                <a:rPr lang="en-US" sz="1400"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//HDFS path</a:t>
              </a:r>
              <a:endParaRPr lang="en-US" sz="1400" dirty="0">
                <a:ea typeface="Open Sans" panose="020B0606030504020204" pitchFamily="34" charset="0"/>
              </a:endParaRPr>
            </a:p>
            <a:p>
              <a:endPar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endParaRPr>
            </a:p>
          </p:txBody>
        </p:sp>
      </p:grpSp>
      <p:sp>
        <p:nvSpPr>
          <p:cNvPr id="49" name="Rectangle: Rounded Corners 48">
            <a:extLst>
              <a:ext uri="{FF2B5EF4-FFF2-40B4-BE49-F238E27FC236}">
                <a16:creationId xmlns:a16="http://schemas.microsoft.com/office/drawing/2014/main" id="{A68B18E8-6105-4C34-8746-FC8F8880C9A4}"/>
              </a:ext>
            </a:extLst>
          </p:cNvPr>
          <p:cNvSpPr/>
          <p:nvPr/>
        </p:nvSpPr>
        <p:spPr>
          <a:xfrm>
            <a:off x="3517204" y="5600447"/>
            <a:ext cx="6395354" cy="71305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2: </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 </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to read a Parquet file</a:t>
            </a:r>
          </a:p>
          <a:p>
            <a:pPr defTabSz="811421">
              <a:spcBef>
                <a:spcPct val="0"/>
              </a:spcBef>
              <a:spcAft>
                <a:spcPct val="35000"/>
              </a:spcAft>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69511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09"/>
          <p:cNvSpPr txBox="1">
            <a:spLocks noGrp="1"/>
          </p:cNvSpPr>
          <p:nvPr>
            <p:ph type="title"/>
          </p:nvPr>
        </p:nvSpPr>
        <p:spPr>
          <a:xfrm>
            <a:off x="3078" y="167275"/>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800" dirty="0" err="1">
                <a:latin typeface="Open Sans" panose="020B0606030504020204" pitchFamily="34" charset="0"/>
                <a:ea typeface="Open Sans" panose="020B0606030504020204" pitchFamily="34" charset="0"/>
                <a:cs typeface="Open Sans" panose="020B0606030504020204" pitchFamily="34" charset="0"/>
              </a:rPr>
              <a:t>PySpark</a:t>
            </a:r>
            <a:r>
              <a:rPr lang="en-IN" sz="2800" dirty="0">
                <a:latin typeface="Open Sans" panose="020B0606030504020204" pitchFamily="34" charset="0"/>
                <a:ea typeface="Open Sans" panose="020B0606030504020204" pitchFamily="34" charset="0"/>
                <a:cs typeface="Open Sans" panose="020B0606030504020204" pitchFamily="34" charset="0"/>
              </a:rPr>
              <a:t> </a:t>
            </a:r>
            <a:r>
              <a:rPr lang="en-IN" sz="2800" dirty="0" err="1">
                <a:latin typeface="Open Sans" panose="020B0606030504020204" pitchFamily="34" charset="0"/>
                <a:ea typeface="Open Sans" panose="020B0606030504020204" pitchFamily="34" charset="0"/>
                <a:cs typeface="Open Sans" panose="020B0606030504020204" pitchFamily="34" charset="0"/>
              </a:rPr>
              <a:t>DataFrame</a:t>
            </a:r>
            <a:r>
              <a:rPr lang="en-IN" sz="2800" dirty="0">
                <a:latin typeface="Open Sans" panose="020B0606030504020204" pitchFamily="34" charset="0"/>
                <a:ea typeface="Open Sans" panose="020B0606030504020204" pitchFamily="34" charset="0"/>
                <a:cs typeface="Open Sans" panose="020B0606030504020204" pitchFamily="34" charset="0"/>
              </a:rPr>
              <a:t> from Avro </a:t>
            </a:r>
            <a:endParaRPr sz="2800" b="1" dirty="0">
              <a:sym typeface="Open Sans ExtraBold"/>
            </a:endParaRPr>
          </a:p>
        </p:txBody>
      </p:sp>
      <p:sp>
        <p:nvSpPr>
          <p:cNvPr id="4" name="Rectangle: Rounded Corners 3">
            <a:extLst>
              <a:ext uri="{FF2B5EF4-FFF2-40B4-BE49-F238E27FC236}">
                <a16:creationId xmlns:a16="http://schemas.microsoft.com/office/drawing/2014/main" id="{384BA780-8811-4293-84AB-82BF5F853ABE}"/>
              </a:ext>
            </a:extLst>
          </p:cNvPr>
          <p:cNvSpPr/>
          <p:nvPr/>
        </p:nvSpPr>
        <p:spPr>
          <a:xfrm>
            <a:off x="4572000" y="8134350"/>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8447D7BC-217F-4EA5-94DB-D8F7792E161F}"/>
              </a:ext>
            </a:extLst>
          </p:cNvPr>
          <p:cNvGrpSpPr/>
          <p:nvPr/>
        </p:nvGrpSpPr>
        <p:grpSpPr>
          <a:xfrm>
            <a:off x="3542811" y="2890485"/>
            <a:ext cx="10732981" cy="1367245"/>
            <a:chOff x="597506" y="2817098"/>
            <a:chExt cx="5032773" cy="3898958"/>
          </a:xfrm>
        </p:grpSpPr>
        <p:grpSp>
          <p:nvGrpSpPr>
            <p:cNvPr id="40" name="Google Shape;584;p91">
              <a:extLst>
                <a:ext uri="{FF2B5EF4-FFF2-40B4-BE49-F238E27FC236}">
                  <a16:creationId xmlns:a16="http://schemas.microsoft.com/office/drawing/2014/main" id="{80CC6925-8623-4F94-A2E2-D42271BD8F7A}"/>
                </a:ext>
              </a:extLst>
            </p:cNvPr>
            <p:cNvGrpSpPr/>
            <p:nvPr/>
          </p:nvGrpSpPr>
          <p:grpSpPr>
            <a:xfrm>
              <a:off x="597506" y="2817098"/>
              <a:ext cx="5032773" cy="3898958"/>
              <a:chOff x="2328409" y="4111676"/>
              <a:chExt cx="14595428" cy="2054803"/>
            </a:xfrm>
          </p:grpSpPr>
          <p:grpSp>
            <p:nvGrpSpPr>
              <p:cNvPr id="42" name="Google Shape;585;p91">
                <a:extLst>
                  <a:ext uri="{FF2B5EF4-FFF2-40B4-BE49-F238E27FC236}">
                    <a16:creationId xmlns:a16="http://schemas.microsoft.com/office/drawing/2014/main" id="{D45DCEF4-C3D0-4ECF-BF83-DF8955027F24}"/>
                  </a:ext>
                </a:extLst>
              </p:cNvPr>
              <p:cNvGrpSpPr/>
              <p:nvPr/>
            </p:nvGrpSpPr>
            <p:grpSpPr>
              <a:xfrm>
                <a:off x="2328409" y="4111676"/>
                <a:ext cx="14585546" cy="2054803"/>
                <a:chOff x="3189171" y="2238640"/>
                <a:chExt cx="10746734" cy="3634622"/>
              </a:xfrm>
            </p:grpSpPr>
            <p:sp>
              <p:nvSpPr>
                <p:cNvPr id="44" name="Google Shape;586;p91">
                  <a:extLst>
                    <a:ext uri="{FF2B5EF4-FFF2-40B4-BE49-F238E27FC236}">
                      <a16:creationId xmlns:a16="http://schemas.microsoft.com/office/drawing/2014/main" id="{443658F8-2781-4007-8036-AC6189ADD660}"/>
                    </a:ext>
                  </a:extLst>
                </p:cNvPr>
                <p:cNvSpPr/>
                <p:nvPr/>
              </p:nvSpPr>
              <p:spPr>
                <a:xfrm>
                  <a:off x="3189171" y="2748331"/>
                  <a:ext cx="10702699" cy="312493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endParaRPr sz="1600">
                    <a:ea typeface="Open Sans" panose="020B0606030504020204" pitchFamily="34" charset="0"/>
                  </a:endParaRPr>
                </a:p>
              </p:txBody>
            </p:sp>
            <p:sp>
              <p:nvSpPr>
                <p:cNvPr id="45" name="Google Shape;587;p91">
                  <a:extLst>
                    <a:ext uri="{FF2B5EF4-FFF2-40B4-BE49-F238E27FC236}">
                      <a16:creationId xmlns:a16="http://schemas.microsoft.com/office/drawing/2014/main" id="{99400C2D-174C-4878-8DB7-6ED9BC962224}"/>
                    </a:ext>
                  </a:extLst>
                </p:cNvPr>
                <p:cNvSpPr/>
                <p:nvPr/>
              </p:nvSpPr>
              <p:spPr>
                <a:xfrm>
                  <a:off x="3203824" y="2238640"/>
                  <a:ext cx="10732081" cy="537998"/>
                </a:xfrm>
                <a:prstGeom prst="round2SameRect">
                  <a:avLst>
                    <a:gd name="adj1" fmla="val 12219"/>
                    <a:gd name="adj2" fmla="val 0"/>
                  </a:avLst>
                </a:prstGeom>
                <a:solidFill>
                  <a:srgbClr val="E6E6E6"/>
                </a:solidFill>
                <a:ln>
                  <a:noFill/>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pPr defTabSz="1219170">
                    <a:buClrTx/>
                    <a:defRPr/>
                  </a:pPr>
                  <a:endParaRPr lang="en-US" sz="2133"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3" name="Google Shape;589;p91">
                <a:extLst>
                  <a:ext uri="{FF2B5EF4-FFF2-40B4-BE49-F238E27FC236}">
                    <a16:creationId xmlns:a16="http://schemas.microsoft.com/office/drawing/2014/main" id="{E462120F-8751-40E3-8940-0E6E0E4E7AC3}"/>
                  </a:ext>
                </a:extLst>
              </p:cNvPr>
              <p:cNvSpPr txBox="1"/>
              <p:nvPr/>
            </p:nvSpPr>
            <p:spPr>
              <a:xfrm>
                <a:off x="2557677" y="4664374"/>
                <a:ext cx="14366160" cy="141200"/>
              </a:xfrm>
              <a:prstGeom prst="rect">
                <a:avLst/>
              </a:prstGeom>
              <a:noFill/>
              <a:ln>
                <a:noFill/>
              </a:ln>
            </p:spPr>
            <p:txBody>
              <a:bodyPr spcFirstLastPara="1" wrap="square" lIns="121900" tIns="60933" rIns="121900" bIns="60933" anchor="t" anchorCtr="0">
                <a:spAutoFit/>
              </a:bodyPr>
              <a:lstStyle/>
              <a:p>
                <a:endParaRPr sz="1600">
                  <a:solidFill>
                    <a:schemeClr val="lt1"/>
                  </a:solidFill>
                  <a:latin typeface="Open Sans"/>
                  <a:ea typeface="Open Sans"/>
                  <a:cs typeface="Open Sans"/>
                  <a:sym typeface="Open Sans"/>
                </a:endParaRPr>
              </a:p>
            </p:txBody>
          </p:sp>
        </p:grpSp>
        <p:sp>
          <p:nvSpPr>
            <p:cNvPr id="41" name="Google Shape;590;p91">
              <a:extLst>
                <a:ext uri="{FF2B5EF4-FFF2-40B4-BE49-F238E27FC236}">
                  <a16:creationId xmlns:a16="http://schemas.microsoft.com/office/drawing/2014/main" id="{1AECDB0C-977F-4E8E-82C0-8E08C0BE40C1}"/>
                </a:ext>
              </a:extLst>
            </p:cNvPr>
            <p:cNvSpPr txBox="1"/>
            <p:nvPr/>
          </p:nvSpPr>
          <p:spPr>
            <a:xfrm>
              <a:off x="658063" y="3732949"/>
              <a:ext cx="4950167" cy="1579673"/>
            </a:xfrm>
            <a:prstGeom prst="rect">
              <a:avLst/>
            </a:prstGeom>
            <a:noFill/>
            <a:ln>
              <a:noFill/>
            </a:ln>
          </p:spPr>
          <p:txBody>
            <a:bodyPr spcFirstLastPara="1" wrap="square" lIns="121900" tIns="60933" rIns="121900" bIns="60933" anchor="t" anchorCtr="0">
              <a:spAutoFit/>
            </a:bodyPr>
            <a:lstStyle/>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a:t>
              </a:r>
              <a:r>
                <a:rPr lang="en-US" dirty="0">
                  <a:solidFill>
                    <a:schemeClr val="bg1"/>
                  </a:solidFill>
                  <a:latin typeface="Courier New" panose="02070309020205020404" pitchFamily="49" charset="0"/>
                  <a:ea typeface="Open Sans" panose="020B0606030504020204" pitchFamily="34" charset="0"/>
                  <a:cs typeface="Courier New" panose="02070309020205020404" pitchFamily="49" charset="0"/>
                </a:rPr>
                <a:t> </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SparkSession</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 .builder \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appName</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("Scenario1") \ .config("</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spark.jars</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"../jars/spark-avro_2.12-3.0.0.jar") \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getOrCreate</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t>
              </a:r>
            </a:p>
          </p:txBody>
        </p:sp>
      </p:grpSp>
      <p:sp>
        <p:nvSpPr>
          <p:cNvPr id="6" name="Rectangle: Rounded Corners 5">
            <a:extLst>
              <a:ext uri="{FF2B5EF4-FFF2-40B4-BE49-F238E27FC236}">
                <a16:creationId xmlns:a16="http://schemas.microsoft.com/office/drawing/2014/main" id="{475D8674-ABD1-4445-B4AC-F2F3AAAA7327}"/>
              </a:ext>
            </a:extLst>
          </p:cNvPr>
          <p:cNvSpPr/>
          <p:nvPr/>
        </p:nvSpPr>
        <p:spPr>
          <a:xfrm>
            <a:off x="3542812" y="2400719"/>
            <a:ext cx="6344138" cy="66504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 C</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reate</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 </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7" name="Google Shape;1291;p22">
            <a:extLst>
              <a:ext uri="{FF2B5EF4-FFF2-40B4-BE49-F238E27FC236}">
                <a16:creationId xmlns:a16="http://schemas.microsoft.com/office/drawing/2014/main" id="{A02FEB83-729C-4369-BF05-C70580914147}"/>
              </a:ext>
            </a:extLst>
          </p:cNvPr>
          <p:cNvPicPr preferRelativeResize="0"/>
          <p:nvPr/>
        </p:nvPicPr>
        <p:blipFill rotWithShape="1">
          <a:blip r:embed="rId3">
            <a:alphaModFix/>
          </a:blip>
          <a:srcRect/>
          <a:stretch/>
        </p:blipFill>
        <p:spPr>
          <a:xfrm>
            <a:off x="4330975" y="564705"/>
            <a:ext cx="7654319" cy="873188"/>
          </a:xfrm>
          <a:prstGeom prst="rect">
            <a:avLst/>
          </a:prstGeom>
          <a:noFill/>
          <a:ln>
            <a:noFill/>
          </a:ln>
        </p:spPr>
      </p:pic>
      <p:grpSp>
        <p:nvGrpSpPr>
          <p:cNvPr id="48" name="Group 47">
            <a:extLst>
              <a:ext uri="{FF2B5EF4-FFF2-40B4-BE49-F238E27FC236}">
                <a16:creationId xmlns:a16="http://schemas.microsoft.com/office/drawing/2014/main" id="{DB1DBFF7-34F0-4E74-B493-156AC1530EAE}"/>
              </a:ext>
            </a:extLst>
          </p:cNvPr>
          <p:cNvGrpSpPr/>
          <p:nvPr/>
        </p:nvGrpSpPr>
        <p:grpSpPr>
          <a:xfrm>
            <a:off x="3491595" y="6145782"/>
            <a:ext cx="10732981" cy="1367245"/>
            <a:chOff x="597506" y="2817098"/>
            <a:chExt cx="5032773" cy="3898958"/>
          </a:xfrm>
        </p:grpSpPr>
        <p:grpSp>
          <p:nvGrpSpPr>
            <p:cNvPr id="50" name="Google Shape;584;p91">
              <a:extLst>
                <a:ext uri="{FF2B5EF4-FFF2-40B4-BE49-F238E27FC236}">
                  <a16:creationId xmlns:a16="http://schemas.microsoft.com/office/drawing/2014/main" id="{67494089-1F43-424B-93D6-EB49EFD1FF43}"/>
                </a:ext>
              </a:extLst>
            </p:cNvPr>
            <p:cNvGrpSpPr/>
            <p:nvPr/>
          </p:nvGrpSpPr>
          <p:grpSpPr>
            <a:xfrm>
              <a:off x="597506" y="2817098"/>
              <a:ext cx="5032773" cy="3898958"/>
              <a:chOff x="2328409" y="4111676"/>
              <a:chExt cx="14595428" cy="2054803"/>
            </a:xfrm>
          </p:grpSpPr>
          <p:grpSp>
            <p:nvGrpSpPr>
              <p:cNvPr id="52" name="Google Shape;585;p91">
                <a:extLst>
                  <a:ext uri="{FF2B5EF4-FFF2-40B4-BE49-F238E27FC236}">
                    <a16:creationId xmlns:a16="http://schemas.microsoft.com/office/drawing/2014/main" id="{B58442FA-8C66-43F8-91FB-E7B3B4CD2364}"/>
                  </a:ext>
                </a:extLst>
              </p:cNvPr>
              <p:cNvGrpSpPr/>
              <p:nvPr/>
            </p:nvGrpSpPr>
            <p:grpSpPr>
              <a:xfrm>
                <a:off x="2328409" y="4111676"/>
                <a:ext cx="14585546" cy="2054803"/>
                <a:chOff x="3189171" y="2238640"/>
                <a:chExt cx="10746734" cy="3634622"/>
              </a:xfrm>
            </p:grpSpPr>
            <p:sp>
              <p:nvSpPr>
                <p:cNvPr id="70" name="Google Shape;586;p91">
                  <a:extLst>
                    <a:ext uri="{FF2B5EF4-FFF2-40B4-BE49-F238E27FC236}">
                      <a16:creationId xmlns:a16="http://schemas.microsoft.com/office/drawing/2014/main" id="{FC444CEB-C690-43BC-ACE5-FBA1602FB0D9}"/>
                    </a:ext>
                  </a:extLst>
                </p:cNvPr>
                <p:cNvSpPr/>
                <p:nvPr/>
              </p:nvSpPr>
              <p:spPr>
                <a:xfrm>
                  <a:off x="3189171" y="2748331"/>
                  <a:ext cx="10702699" cy="312493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endParaRPr sz="1600">
                    <a:ea typeface="Open Sans" panose="020B0606030504020204" pitchFamily="34" charset="0"/>
                  </a:endParaRPr>
                </a:p>
              </p:txBody>
            </p:sp>
            <p:sp>
              <p:nvSpPr>
                <p:cNvPr id="71" name="Google Shape;587;p91">
                  <a:extLst>
                    <a:ext uri="{FF2B5EF4-FFF2-40B4-BE49-F238E27FC236}">
                      <a16:creationId xmlns:a16="http://schemas.microsoft.com/office/drawing/2014/main" id="{C46A9520-5E2F-4AB1-8556-7EED6F0A5C22}"/>
                    </a:ext>
                  </a:extLst>
                </p:cNvPr>
                <p:cNvSpPr/>
                <p:nvPr/>
              </p:nvSpPr>
              <p:spPr>
                <a:xfrm>
                  <a:off x="3203824" y="2238640"/>
                  <a:ext cx="10732081" cy="537998"/>
                </a:xfrm>
                <a:prstGeom prst="round2SameRect">
                  <a:avLst>
                    <a:gd name="adj1" fmla="val 12219"/>
                    <a:gd name="adj2" fmla="val 0"/>
                  </a:avLst>
                </a:prstGeom>
                <a:solidFill>
                  <a:srgbClr val="E6E6E6"/>
                </a:solidFill>
                <a:ln>
                  <a:noFill/>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pPr defTabSz="1219170">
                    <a:buClrTx/>
                    <a:defRPr/>
                  </a:pPr>
                  <a:endParaRPr lang="en-US" sz="2133"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69" name="Google Shape;589;p91">
                <a:extLst>
                  <a:ext uri="{FF2B5EF4-FFF2-40B4-BE49-F238E27FC236}">
                    <a16:creationId xmlns:a16="http://schemas.microsoft.com/office/drawing/2014/main" id="{38F9FB76-49B7-4C34-A71B-6D15855CC1A0}"/>
                  </a:ext>
                </a:extLst>
              </p:cNvPr>
              <p:cNvSpPr txBox="1"/>
              <p:nvPr/>
            </p:nvSpPr>
            <p:spPr>
              <a:xfrm>
                <a:off x="2557677" y="4664374"/>
                <a:ext cx="14366160" cy="141200"/>
              </a:xfrm>
              <a:prstGeom prst="rect">
                <a:avLst/>
              </a:prstGeom>
              <a:noFill/>
              <a:ln>
                <a:noFill/>
              </a:ln>
            </p:spPr>
            <p:txBody>
              <a:bodyPr spcFirstLastPara="1" wrap="square" lIns="121900" tIns="60933" rIns="121900" bIns="60933" anchor="t" anchorCtr="0">
                <a:spAutoFit/>
              </a:bodyPr>
              <a:lstStyle/>
              <a:p>
                <a:endParaRPr sz="1600">
                  <a:solidFill>
                    <a:schemeClr val="lt1"/>
                  </a:solidFill>
                  <a:latin typeface="Open Sans"/>
                  <a:ea typeface="Open Sans"/>
                  <a:cs typeface="Open Sans"/>
                  <a:sym typeface="Open Sans"/>
                </a:endParaRPr>
              </a:p>
            </p:txBody>
          </p:sp>
        </p:grpSp>
        <p:sp>
          <p:nvSpPr>
            <p:cNvPr id="51" name="Google Shape;590;p91">
              <a:extLst>
                <a:ext uri="{FF2B5EF4-FFF2-40B4-BE49-F238E27FC236}">
                  <a16:creationId xmlns:a16="http://schemas.microsoft.com/office/drawing/2014/main" id="{CCC7E7CE-AF4B-4A74-A0BC-DE46AB266969}"/>
                </a:ext>
              </a:extLst>
            </p:cNvPr>
            <p:cNvSpPr txBox="1"/>
            <p:nvPr/>
          </p:nvSpPr>
          <p:spPr>
            <a:xfrm>
              <a:off x="658063" y="3732949"/>
              <a:ext cx="4950167" cy="965297"/>
            </a:xfrm>
            <a:prstGeom prst="rect">
              <a:avLst/>
            </a:prstGeom>
            <a:noFill/>
            <a:ln>
              <a:noFill/>
            </a:ln>
          </p:spPr>
          <p:txBody>
            <a:bodyPr spcFirstLastPara="1" wrap="square" lIns="121900" tIns="60933" rIns="121900" bIns="60933" anchor="t" anchorCtr="0">
              <a:spAutoFit/>
            </a:bodyPr>
            <a:lstStyle/>
            <a:p>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df</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 </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spark.read.format</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avro</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 .load("../data-files/</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products_avro</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//HDFS path</a:t>
              </a:r>
            </a:p>
          </p:txBody>
        </p:sp>
      </p:grpSp>
      <p:sp>
        <p:nvSpPr>
          <p:cNvPr id="49" name="Rectangle: Rounded Corners 48">
            <a:extLst>
              <a:ext uri="{FF2B5EF4-FFF2-40B4-BE49-F238E27FC236}">
                <a16:creationId xmlns:a16="http://schemas.microsoft.com/office/drawing/2014/main" id="{A68B18E8-6105-4C34-8746-FC8F8880C9A4}"/>
              </a:ext>
            </a:extLst>
          </p:cNvPr>
          <p:cNvSpPr/>
          <p:nvPr/>
        </p:nvSpPr>
        <p:spPr>
          <a:xfrm>
            <a:off x="3491595" y="5584122"/>
            <a:ext cx="6395354" cy="71305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2: </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 </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to read an Avro file</a:t>
            </a:r>
          </a:p>
          <a:p>
            <a:pPr defTabSz="811421">
              <a:spcBef>
                <a:spcPct val="0"/>
              </a:spcBef>
              <a:spcAft>
                <a:spcPct val="35000"/>
              </a:spcAft>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01196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09"/>
          <p:cNvSpPr txBox="1">
            <a:spLocks noGrp="1"/>
          </p:cNvSpPr>
          <p:nvPr>
            <p:ph type="title"/>
          </p:nvPr>
        </p:nvSpPr>
        <p:spPr>
          <a:xfrm>
            <a:off x="3078" y="167275"/>
            <a:ext cx="16258032"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800" dirty="0" err="1">
                <a:latin typeface="Open Sans" panose="020B0606030504020204" pitchFamily="34" charset="0"/>
                <a:ea typeface="Open Sans" panose="020B0606030504020204" pitchFamily="34" charset="0"/>
                <a:cs typeface="Open Sans" panose="020B0606030504020204" pitchFamily="34" charset="0"/>
              </a:rPr>
              <a:t>PySpark</a:t>
            </a:r>
            <a:r>
              <a:rPr lang="en-IN" sz="2800" dirty="0">
                <a:latin typeface="Open Sans" panose="020B0606030504020204" pitchFamily="34" charset="0"/>
                <a:ea typeface="Open Sans" panose="020B0606030504020204" pitchFamily="34" charset="0"/>
                <a:cs typeface="Open Sans" panose="020B0606030504020204" pitchFamily="34" charset="0"/>
              </a:rPr>
              <a:t> </a:t>
            </a:r>
            <a:r>
              <a:rPr lang="en-IN" sz="2800" dirty="0" err="1">
                <a:latin typeface="Open Sans" panose="020B0606030504020204" pitchFamily="34" charset="0"/>
                <a:ea typeface="Open Sans" panose="020B0606030504020204" pitchFamily="34" charset="0"/>
                <a:cs typeface="Open Sans" panose="020B0606030504020204" pitchFamily="34" charset="0"/>
              </a:rPr>
              <a:t>DataFrame</a:t>
            </a:r>
            <a:r>
              <a:rPr lang="en-IN" sz="2800" dirty="0">
                <a:latin typeface="Open Sans" panose="020B0606030504020204" pitchFamily="34" charset="0"/>
                <a:ea typeface="Open Sans" panose="020B0606030504020204" pitchFamily="34" charset="0"/>
                <a:cs typeface="Open Sans" panose="020B0606030504020204" pitchFamily="34" charset="0"/>
              </a:rPr>
              <a:t> from JSON </a:t>
            </a:r>
            <a:endParaRPr sz="2800" b="1" dirty="0">
              <a:sym typeface="Open Sans ExtraBold"/>
            </a:endParaRPr>
          </a:p>
        </p:txBody>
      </p:sp>
      <p:sp>
        <p:nvSpPr>
          <p:cNvPr id="4" name="Rectangle: Rounded Corners 3">
            <a:extLst>
              <a:ext uri="{FF2B5EF4-FFF2-40B4-BE49-F238E27FC236}">
                <a16:creationId xmlns:a16="http://schemas.microsoft.com/office/drawing/2014/main" id="{384BA780-8811-4293-84AB-82BF5F853ABE}"/>
              </a:ext>
            </a:extLst>
          </p:cNvPr>
          <p:cNvSpPr/>
          <p:nvPr/>
        </p:nvSpPr>
        <p:spPr>
          <a:xfrm>
            <a:off x="4572000" y="8134350"/>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8447D7BC-217F-4EA5-94DB-D8F7792E161F}"/>
              </a:ext>
            </a:extLst>
          </p:cNvPr>
          <p:cNvGrpSpPr/>
          <p:nvPr/>
        </p:nvGrpSpPr>
        <p:grpSpPr>
          <a:xfrm>
            <a:off x="3542811" y="2890485"/>
            <a:ext cx="10732981" cy="1367245"/>
            <a:chOff x="597506" y="2817098"/>
            <a:chExt cx="5032773" cy="3898958"/>
          </a:xfrm>
        </p:grpSpPr>
        <p:grpSp>
          <p:nvGrpSpPr>
            <p:cNvPr id="40" name="Google Shape;584;p91">
              <a:extLst>
                <a:ext uri="{FF2B5EF4-FFF2-40B4-BE49-F238E27FC236}">
                  <a16:creationId xmlns:a16="http://schemas.microsoft.com/office/drawing/2014/main" id="{80CC6925-8623-4F94-A2E2-D42271BD8F7A}"/>
                </a:ext>
              </a:extLst>
            </p:cNvPr>
            <p:cNvGrpSpPr/>
            <p:nvPr/>
          </p:nvGrpSpPr>
          <p:grpSpPr>
            <a:xfrm>
              <a:off x="597506" y="2817098"/>
              <a:ext cx="5032773" cy="3898958"/>
              <a:chOff x="2328409" y="4111676"/>
              <a:chExt cx="14595428" cy="2054803"/>
            </a:xfrm>
          </p:grpSpPr>
          <p:grpSp>
            <p:nvGrpSpPr>
              <p:cNvPr id="42" name="Google Shape;585;p91">
                <a:extLst>
                  <a:ext uri="{FF2B5EF4-FFF2-40B4-BE49-F238E27FC236}">
                    <a16:creationId xmlns:a16="http://schemas.microsoft.com/office/drawing/2014/main" id="{D45DCEF4-C3D0-4ECF-BF83-DF8955027F24}"/>
                  </a:ext>
                </a:extLst>
              </p:cNvPr>
              <p:cNvGrpSpPr/>
              <p:nvPr/>
            </p:nvGrpSpPr>
            <p:grpSpPr>
              <a:xfrm>
                <a:off x="2328409" y="4111676"/>
                <a:ext cx="14585546" cy="2054803"/>
                <a:chOff x="3189171" y="2238640"/>
                <a:chExt cx="10746734" cy="3634622"/>
              </a:xfrm>
            </p:grpSpPr>
            <p:sp>
              <p:nvSpPr>
                <p:cNvPr id="44" name="Google Shape;586;p91">
                  <a:extLst>
                    <a:ext uri="{FF2B5EF4-FFF2-40B4-BE49-F238E27FC236}">
                      <a16:creationId xmlns:a16="http://schemas.microsoft.com/office/drawing/2014/main" id="{443658F8-2781-4007-8036-AC6189ADD660}"/>
                    </a:ext>
                  </a:extLst>
                </p:cNvPr>
                <p:cNvSpPr/>
                <p:nvPr/>
              </p:nvSpPr>
              <p:spPr>
                <a:xfrm>
                  <a:off x="3189171" y="2748331"/>
                  <a:ext cx="10702699" cy="312493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endParaRPr sz="1600">
                    <a:ea typeface="Open Sans" panose="020B0606030504020204" pitchFamily="34" charset="0"/>
                  </a:endParaRPr>
                </a:p>
              </p:txBody>
            </p:sp>
            <p:sp>
              <p:nvSpPr>
                <p:cNvPr id="45" name="Google Shape;587;p91">
                  <a:extLst>
                    <a:ext uri="{FF2B5EF4-FFF2-40B4-BE49-F238E27FC236}">
                      <a16:creationId xmlns:a16="http://schemas.microsoft.com/office/drawing/2014/main" id="{99400C2D-174C-4878-8DB7-6ED9BC962224}"/>
                    </a:ext>
                  </a:extLst>
                </p:cNvPr>
                <p:cNvSpPr/>
                <p:nvPr/>
              </p:nvSpPr>
              <p:spPr>
                <a:xfrm>
                  <a:off x="3203824" y="2238640"/>
                  <a:ext cx="10732081" cy="537998"/>
                </a:xfrm>
                <a:prstGeom prst="round2SameRect">
                  <a:avLst>
                    <a:gd name="adj1" fmla="val 12219"/>
                    <a:gd name="adj2" fmla="val 0"/>
                  </a:avLst>
                </a:prstGeom>
                <a:solidFill>
                  <a:srgbClr val="E6E6E6"/>
                </a:solidFill>
                <a:ln>
                  <a:noFill/>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pPr defTabSz="1219170">
                    <a:buClrTx/>
                    <a:defRPr/>
                  </a:pPr>
                  <a:endParaRPr lang="en-US" sz="2133"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3" name="Google Shape;589;p91">
                <a:extLst>
                  <a:ext uri="{FF2B5EF4-FFF2-40B4-BE49-F238E27FC236}">
                    <a16:creationId xmlns:a16="http://schemas.microsoft.com/office/drawing/2014/main" id="{E462120F-8751-40E3-8940-0E6E0E4E7AC3}"/>
                  </a:ext>
                </a:extLst>
              </p:cNvPr>
              <p:cNvSpPr txBox="1"/>
              <p:nvPr/>
            </p:nvSpPr>
            <p:spPr>
              <a:xfrm>
                <a:off x="2557677" y="4664374"/>
                <a:ext cx="14366160" cy="141200"/>
              </a:xfrm>
              <a:prstGeom prst="rect">
                <a:avLst/>
              </a:prstGeom>
              <a:noFill/>
              <a:ln>
                <a:noFill/>
              </a:ln>
            </p:spPr>
            <p:txBody>
              <a:bodyPr spcFirstLastPara="1" wrap="square" lIns="121900" tIns="60933" rIns="121900" bIns="60933" anchor="t" anchorCtr="0">
                <a:spAutoFit/>
              </a:bodyPr>
              <a:lstStyle/>
              <a:p>
                <a:endParaRPr sz="1600">
                  <a:solidFill>
                    <a:schemeClr val="lt1"/>
                  </a:solidFill>
                  <a:latin typeface="Open Sans"/>
                  <a:ea typeface="Open Sans"/>
                  <a:cs typeface="Open Sans"/>
                  <a:sym typeface="Open Sans"/>
                </a:endParaRPr>
              </a:p>
            </p:txBody>
          </p:sp>
        </p:grpSp>
        <p:sp>
          <p:nvSpPr>
            <p:cNvPr id="41" name="Google Shape;590;p91">
              <a:extLst>
                <a:ext uri="{FF2B5EF4-FFF2-40B4-BE49-F238E27FC236}">
                  <a16:creationId xmlns:a16="http://schemas.microsoft.com/office/drawing/2014/main" id="{1AECDB0C-977F-4E8E-82C0-8E08C0BE40C1}"/>
                </a:ext>
              </a:extLst>
            </p:cNvPr>
            <p:cNvSpPr txBox="1"/>
            <p:nvPr/>
          </p:nvSpPr>
          <p:spPr>
            <a:xfrm>
              <a:off x="658063" y="3732949"/>
              <a:ext cx="4950167" cy="2194053"/>
            </a:xfrm>
            <a:prstGeom prst="rect">
              <a:avLst/>
            </a:prstGeom>
            <a:noFill/>
            <a:ln>
              <a:noFill/>
            </a:ln>
          </p:spPr>
          <p:txBody>
            <a:bodyPr spcFirstLastPara="1" wrap="square" lIns="121900" tIns="60933" rIns="121900" bIns="60933" anchor="t" anchorCtr="0">
              <a:spAutoFit/>
            </a:bodyPr>
            <a:lstStyle/>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 =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SparkSession</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 .builder \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appName</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("Scenario1") \</a:t>
              </a:r>
            </a:p>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.config("</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spark.jars</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"../jars/spark-avro_2.12-3.0.0.jar") \</a:t>
              </a:r>
            </a:p>
            <a:p>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r>
                <a:rPr lang="en-US" b="0"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getOrCreate</a:t>
              </a:r>
              <a:r>
                <a:rPr lang="en-US" b="0"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t>
              </a:r>
            </a:p>
          </p:txBody>
        </p:sp>
      </p:grpSp>
      <p:sp>
        <p:nvSpPr>
          <p:cNvPr id="6" name="Rectangle: Rounded Corners 5">
            <a:extLst>
              <a:ext uri="{FF2B5EF4-FFF2-40B4-BE49-F238E27FC236}">
                <a16:creationId xmlns:a16="http://schemas.microsoft.com/office/drawing/2014/main" id="{475D8674-ABD1-4445-B4AC-F2F3AAAA7327}"/>
              </a:ext>
            </a:extLst>
          </p:cNvPr>
          <p:cNvSpPr/>
          <p:nvPr/>
        </p:nvSpPr>
        <p:spPr>
          <a:xfrm>
            <a:off x="3542812" y="2400719"/>
            <a:ext cx="6344138" cy="66504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 C</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reate</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 </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7" name="Google Shape;1291;p22">
            <a:extLst>
              <a:ext uri="{FF2B5EF4-FFF2-40B4-BE49-F238E27FC236}">
                <a16:creationId xmlns:a16="http://schemas.microsoft.com/office/drawing/2014/main" id="{A02FEB83-729C-4369-BF05-C70580914147}"/>
              </a:ext>
            </a:extLst>
          </p:cNvPr>
          <p:cNvPicPr preferRelativeResize="0"/>
          <p:nvPr/>
        </p:nvPicPr>
        <p:blipFill rotWithShape="1">
          <a:blip r:embed="rId3">
            <a:alphaModFix/>
          </a:blip>
          <a:srcRect/>
          <a:stretch/>
        </p:blipFill>
        <p:spPr>
          <a:xfrm>
            <a:off x="4330975" y="564705"/>
            <a:ext cx="7654319" cy="873188"/>
          </a:xfrm>
          <a:prstGeom prst="rect">
            <a:avLst/>
          </a:prstGeom>
          <a:noFill/>
          <a:ln>
            <a:noFill/>
          </a:ln>
        </p:spPr>
      </p:pic>
      <p:grpSp>
        <p:nvGrpSpPr>
          <p:cNvPr id="48" name="Group 47">
            <a:extLst>
              <a:ext uri="{FF2B5EF4-FFF2-40B4-BE49-F238E27FC236}">
                <a16:creationId xmlns:a16="http://schemas.microsoft.com/office/drawing/2014/main" id="{DB1DBFF7-34F0-4E74-B493-156AC1530EAE}"/>
              </a:ext>
            </a:extLst>
          </p:cNvPr>
          <p:cNvGrpSpPr/>
          <p:nvPr/>
        </p:nvGrpSpPr>
        <p:grpSpPr>
          <a:xfrm>
            <a:off x="3491595" y="6145782"/>
            <a:ext cx="10732981" cy="1367245"/>
            <a:chOff x="597506" y="2817098"/>
            <a:chExt cx="5032773" cy="3898958"/>
          </a:xfrm>
        </p:grpSpPr>
        <p:grpSp>
          <p:nvGrpSpPr>
            <p:cNvPr id="50" name="Google Shape;584;p91">
              <a:extLst>
                <a:ext uri="{FF2B5EF4-FFF2-40B4-BE49-F238E27FC236}">
                  <a16:creationId xmlns:a16="http://schemas.microsoft.com/office/drawing/2014/main" id="{67494089-1F43-424B-93D6-EB49EFD1FF43}"/>
                </a:ext>
              </a:extLst>
            </p:cNvPr>
            <p:cNvGrpSpPr/>
            <p:nvPr/>
          </p:nvGrpSpPr>
          <p:grpSpPr>
            <a:xfrm>
              <a:off x="597506" y="2817098"/>
              <a:ext cx="5032773" cy="3898958"/>
              <a:chOff x="2328409" y="4111676"/>
              <a:chExt cx="14595428" cy="2054803"/>
            </a:xfrm>
          </p:grpSpPr>
          <p:grpSp>
            <p:nvGrpSpPr>
              <p:cNvPr id="52" name="Google Shape;585;p91">
                <a:extLst>
                  <a:ext uri="{FF2B5EF4-FFF2-40B4-BE49-F238E27FC236}">
                    <a16:creationId xmlns:a16="http://schemas.microsoft.com/office/drawing/2014/main" id="{B58442FA-8C66-43F8-91FB-E7B3B4CD2364}"/>
                  </a:ext>
                </a:extLst>
              </p:cNvPr>
              <p:cNvGrpSpPr/>
              <p:nvPr/>
            </p:nvGrpSpPr>
            <p:grpSpPr>
              <a:xfrm>
                <a:off x="2328409" y="4111676"/>
                <a:ext cx="14585546" cy="2054803"/>
                <a:chOff x="3189171" y="2238640"/>
                <a:chExt cx="10746734" cy="3634622"/>
              </a:xfrm>
            </p:grpSpPr>
            <p:sp>
              <p:nvSpPr>
                <p:cNvPr id="70" name="Google Shape;586;p91">
                  <a:extLst>
                    <a:ext uri="{FF2B5EF4-FFF2-40B4-BE49-F238E27FC236}">
                      <a16:creationId xmlns:a16="http://schemas.microsoft.com/office/drawing/2014/main" id="{FC444CEB-C690-43BC-ACE5-FBA1602FB0D9}"/>
                    </a:ext>
                  </a:extLst>
                </p:cNvPr>
                <p:cNvSpPr/>
                <p:nvPr/>
              </p:nvSpPr>
              <p:spPr>
                <a:xfrm>
                  <a:off x="3189171" y="2748331"/>
                  <a:ext cx="10702699" cy="312493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endParaRPr sz="1600">
                    <a:ea typeface="Open Sans" panose="020B0606030504020204" pitchFamily="34" charset="0"/>
                  </a:endParaRPr>
                </a:p>
              </p:txBody>
            </p:sp>
            <p:sp>
              <p:nvSpPr>
                <p:cNvPr id="71" name="Google Shape;587;p91">
                  <a:extLst>
                    <a:ext uri="{FF2B5EF4-FFF2-40B4-BE49-F238E27FC236}">
                      <a16:creationId xmlns:a16="http://schemas.microsoft.com/office/drawing/2014/main" id="{C46A9520-5E2F-4AB1-8556-7EED6F0A5C22}"/>
                    </a:ext>
                  </a:extLst>
                </p:cNvPr>
                <p:cNvSpPr/>
                <p:nvPr/>
              </p:nvSpPr>
              <p:spPr>
                <a:xfrm>
                  <a:off x="3203824" y="2238640"/>
                  <a:ext cx="10732081" cy="537998"/>
                </a:xfrm>
                <a:prstGeom prst="round2SameRect">
                  <a:avLst>
                    <a:gd name="adj1" fmla="val 12219"/>
                    <a:gd name="adj2" fmla="val 0"/>
                  </a:avLst>
                </a:prstGeom>
                <a:solidFill>
                  <a:srgbClr val="E6E6E6"/>
                </a:solidFill>
                <a:ln>
                  <a:noFill/>
                </a:ln>
                <a:effectLst>
                  <a:outerShdw blurRad="57150" dist="19050" dir="2820000" algn="bl" rotWithShape="0">
                    <a:srgbClr val="000000">
                      <a:alpha val="20000"/>
                    </a:srgbClr>
                  </a:outerShdw>
                </a:effectLst>
              </p:spPr>
              <p:txBody>
                <a:bodyPr spcFirstLastPara="1" wrap="square" lIns="121900" tIns="121900" rIns="121900" bIns="121900" anchor="ctr" anchorCtr="0">
                  <a:noAutofit/>
                </a:bodyPr>
                <a:lstStyle/>
                <a:p>
                  <a:pPr defTabSz="1219170">
                    <a:buClrTx/>
                    <a:defRPr/>
                  </a:pPr>
                  <a:endParaRPr lang="en-US" sz="2133"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69" name="Google Shape;589;p91">
                <a:extLst>
                  <a:ext uri="{FF2B5EF4-FFF2-40B4-BE49-F238E27FC236}">
                    <a16:creationId xmlns:a16="http://schemas.microsoft.com/office/drawing/2014/main" id="{38F9FB76-49B7-4C34-A71B-6D15855CC1A0}"/>
                  </a:ext>
                </a:extLst>
              </p:cNvPr>
              <p:cNvSpPr txBox="1"/>
              <p:nvPr/>
            </p:nvSpPr>
            <p:spPr>
              <a:xfrm>
                <a:off x="2557677" y="4664374"/>
                <a:ext cx="14366160" cy="141200"/>
              </a:xfrm>
              <a:prstGeom prst="rect">
                <a:avLst/>
              </a:prstGeom>
              <a:noFill/>
              <a:ln>
                <a:noFill/>
              </a:ln>
            </p:spPr>
            <p:txBody>
              <a:bodyPr spcFirstLastPara="1" wrap="square" lIns="121900" tIns="60933" rIns="121900" bIns="60933" anchor="t" anchorCtr="0">
                <a:spAutoFit/>
              </a:bodyPr>
              <a:lstStyle/>
              <a:p>
                <a:endParaRPr sz="1600">
                  <a:solidFill>
                    <a:schemeClr val="lt1"/>
                  </a:solidFill>
                  <a:latin typeface="Open Sans"/>
                  <a:ea typeface="Open Sans"/>
                  <a:cs typeface="Open Sans"/>
                  <a:sym typeface="Open Sans"/>
                </a:endParaRPr>
              </a:p>
            </p:txBody>
          </p:sp>
        </p:grpSp>
        <p:sp>
          <p:nvSpPr>
            <p:cNvPr id="51" name="Google Shape;590;p91">
              <a:extLst>
                <a:ext uri="{FF2B5EF4-FFF2-40B4-BE49-F238E27FC236}">
                  <a16:creationId xmlns:a16="http://schemas.microsoft.com/office/drawing/2014/main" id="{CCC7E7CE-AF4B-4A74-A0BC-DE46AB266969}"/>
                </a:ext>
              </a:extLst>
            </p:cNvPr>
            <p:cNvSpPr txBox="1"/>
            <p:nvPr/>
          </p:nvSpPr>
          <p:spPr>
            <a:xfrm>
              <a:off x="658063" y="3732949"/>
              <a:ext cx="4950167" cy="2808429"/>
            </a:xfrm>
            <a:prstGeom prst="rect">
              <a:avLst/>
            </a:prstGeom>
            <a:noFill/>
            <a:ln>
              <a:noFill/>
            </a:ln>
          </p:spPr>
          <p:txBody>
            <a:bodyPr spcFirstLastPara="1" wrap="square" lIns="121900" tIns="60933" rIns="121900" bIns="60933" anchor="t" anchorCtr="0">
              <a:spAutoFit/>
            </a:bodyPr>
            <a:lstStyle/>
            <a:p>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df</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 </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spark.read.json</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("../data-files/</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categories_json</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a:t>
              </a:r>
              <a:r>
                <a:rPr lang="en-US" sz="1400"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//HDFS path</a:t>
              </a:r>
              <a:endParaRPr lang="en-US" sz="1400" dirty="0">
                <a:ea typeface="Open Sans" panose="020B0606030504020204" pitchFamily="34" charset="0"/>
              </a:endParaRPr>
            </a:p>
            <a:p>
              <a:endPar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endParaRPr>
            </a:p>
            <a:p>
              <a:endPar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endParaRPr>
            </a:p>
            <a:p>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df</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 </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spark.read.format</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org.apache.spark.sql.json</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 \.load("../data-files/</a:t>
              </a:r>
              <a:r>
                <a:rPr lang="en-US" b="1" i="0" u="none" strike="noStrike" cap="none" dirty="0" err="1">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categories_json</a:t>
              </a:r>
              <a:r>
                <a:rPr lang="en-US" b="1" i="0" u="none" strike="noStrike" cap="none" dirty="0">
                  <a:solidFill>
                    <a:schemeClr val="bg1"/>
                  </a:solidFill>
                  <a:latin typeface="Courier New" panose="02070309020205020404" pitchFamily="49" charset="0"/>
                  <a:ea typeface="Open Sans" panose="020B0606030504020204" pitchFamily="34" charset="0"/>
                  <a:cs typeface="Courier New" panose="02070309020205020404" pitchFamily="49" charset="0"/>
                  <a:sym typeface="Arial"/>
                </a:rPr>
                <a:t>")</a:t>
              </a:r>
            </a:p>
          </p:txBody>
        </p:sp>
      </p:grpSp>
      <p:sp>
        <p:nvSpPr>
          <p:cNvPr id="49" name="Rectangle: Rounded Corners 48">
            <a:extLst>
              <a:ext uri="{FF2B5EF4-FFF2-40B4-BE49-F238E27FC236}">
                <a16:creationId xmlns:a16="http://schemas.microsoft.com/office/drawing/2014/main" id="{A68B18E8-6105-4C34-8746-FC8F8880C9A4}"/>
              </a:ext>
            </a:extLst>
          </p:cNvPr>
          <p:cNvSpPr/>
          <p:nvPr/>
        </p:nvSpPr>
        <p:spPr>
          <a:xfrm>
            <a:off x="3461114" y="5594503"/>
            <a:ext cx="6395354" cy="71305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2: </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 </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to read a JSON file</a:t>
            </a:r>
          </a:p>
          <a:p>
            <a:pPr defTabSz="811421">
              <a:spcBef>
                <a:spcPct val="0"/>
              </a:spcBef>
              <a:spcAft>
                <a:spcPct val="35000"/>
              </a:spcAft>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811421">
              <a:spcBef>
                <a:spcPct val="0"/>
              </a:spcBef>
              <a:spcAft>
                <a:spcPct val="3500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5918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BF8BB2-F32B-4707-BDFC-A635592A2476}"/>
              </a:ext>
            </a:extLst>
          </p:cNvPr>
          <p:cNvSpPr>
            <a:spLocks noGrp="1"/>
          </p:cNvSpPr>
          <p:nvPr>
            <p:ph type="body" idx="1"/>
          </p:nvPr>
        </p:nvSpPr>
        <p:spPr/>
        <p:txBody>
          <a:bodyPr/>
          <a:lstStyle/>
          <a:p>
            <a:r>
              <a:rPr lang="en-IN" dirty="0">
                <a:latin typeface="Open Sans" panose="020B0606030504020204" pitchFamily="34" charset="0"/>
                <a:ea typeface="Open Sans" panose="020B0606030504020204" pitchFamily="34" charset="0"/>
                <a:cs typeface="Open Sans" panose="020B0606030504020204" pitchFamily="34" charset="0"/>
              </a:rPr>
              <a:t>Spark-Hive Integration</a:t>
            </a:r>
          </a:p>
        </p:txBody>
      </p:sp>
    </p:spTree>
    <p:extLst>
      <p:ext uri="{BB962C8B-B14F-4D97-AF65-F5344CB8AC3E}">
        <p14:creationId xmlns:p14="http://schemas.microsoft.com/office/powerpoint/2010/main" val="1840780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8CBB650-9DEE-4F3B-9169-92479F9D4557}"/>
              </a:ext>
            </a:extLst>
          </p:cNvPr>
          <p:cNvSpPr/>
          <p:nvPr/>
        </p:nvSpPr>
        <p:spPr>
          <a:xfrm>
            <a:off x="7200141" y="1672124"/>
            <a:ext cx="8173156" cy="7152201"/>
          </a:xfrm>
          <a:prstGeom prst="round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45B7A724-7F12-464E-AA36-CCFFA81D4E0D}"/>
              </a:ext>
            </a:extLst>
          </p:cNvPr>
          <p:cNvSpPr>
            <a:spLocks noGrp="1"/>
          </p:cNvSpPr>
          <p:nvPr>
            <p:ph type="title"/>
          </p:nvPr>
        </p:nvSpPr>
        <p:spPr/>
        <p:txBody>
          <a:bodyPr>
            <a:normAutofit/>
          </a:bodyPr>
          <a:lstStyle/>
          <a:p>
            <a:r>
              <a:rPr lang="en-IN" sz="2800" dirty="0">
                <a:latin typeface="Open Sans" panose="020B0606030504020204" pitchFamily="34" charset="0"/>
                <a:ea typeface="Open Sans" panose="020B0606030504020204" pitchFamily="34" charset="0"/>
                <a:cs typeface="Open Sans" panose="020B0606030504020204" pitchFamily="34" charset="0"/>
              </a:rPr>
              <a:t>Spark-Hive Integration</a:t>
            </a:r>
            <a:endParaRPr lang="en-IN" sz="2800" dirty="0"/>
          </a:p>
        </p:txBody>
      </p:sp>
      <p:sp>
        <p:nvSpPr>
          <p:cNvPr id="3" name="Text Placeholder 2">
            <a:extLst>
              <a:ext uri="{FF2B5EF4-FFF2-40B4-BE49-F238E27FC236}">
                <a16:creationId xmlns:a16="http://schemas.microsoft.com/office/drawing/2014/main" id="{84D1BCB5-F3DF-4015-880C-16A1BAFE082A}"/>
              </a:ext>
            </a:extLst>
          </p:cNvPr>
          <p:cNvSpPr>
            <a:spLocks noGrp="1"/>
          </p:cNvSpPr>
          <p:nvPr>
            <p:ph type="body" idx="1"/>
          </p:nvPr>
        </p:nvSpPr>
        <p:spPr>
          <a:xfrm>
            <a:off x="7620000" y="1672124"/>
            <a:ext cx="6949440" cy="6747669"/>
          </a:xfrm>
        </p:spPr>
        <p:txBody>
          <a:bodyPr>
            <a:noAutofit/>
          </a:bodyPr>
          <a:lstStyle/>
          <a:p>
            <a:pPr algn="l">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342900" algn="l">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 need to call integration of hive with spark to leverage the current tables produced in hive. </a:t>
            </a:r>
          </a:p>
          <a:p>
            <a:pPr marL="571500" indent="-342900" algn="l">
              <a:lnSpc>
                <a:spcPct val="115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 do this, we need the following integration points:</a:t>
            </a:r>
          </a:p>
          <a:p>
            <a:pPr marL="1028700" lvl="1" indent="-342900">
              <a:lnSpc>
                <a:spcPct val="115000"/>
              </a:lnSpc>
              <a:buFont typeface="Arial" panose="020B0604020202020204" pitchFamily="34" charset="0"/>
              <a:buChar char="•"/>
            </a:pPr>
            <a:r>
              <a:rPr lang="en-US" sz="22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HiveContext</a:t>
            </a: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is a superset of the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SQLContext</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which supports writing queries using the HiveQL parser, access to Hive UDFs, and the ability to read data from Hive tables.</a:t>
            </a:r>
          </a:p>
          <a:p>
            <a:pPr marL="1028700" lvl="1" indent="-342900">
              <a:lnSpc>
                <a:spcPct val="115000"/>
              </a:lnSpc>
              <a:buFont typeface="Arial" panose="020B0604020202020204" pitchFamily="34" charset="0"/>
              <a:buChar char="•"/>
            </a:pPr>
            <a:r>
              <a:rPr lang="en-US" sz="22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Metastore</a:t>
            </a: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URI:</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It confirms the location of the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metastore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which can be used by spark. This is the main integration point.</a:t>
            </a:r>
          </a:p>
          <a:p>
            <a:pPr marL="1028700" lvl="1" indent="-342900">
              <a:lnSpc>
                <a:spcPct val="115000"/>
              </a:lnSpc>
              <a:buFont typeface="Arial" panose="020B0604020202020204" pitchFamily="34" charset="0"/>
              <a:buChar char="•"/>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Read Data:</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As the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DataFrame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created, we can directly call the table from spark SQL.</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lnSpc>
                <a:spcPct val="115000"/>
              </a:lnSpc>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7ADADF8-D2DA-40BE-8DE5-AD9776C869DF}"/>
              </a:ext>
            </a:extLst>
          </p:cNvPr>
          <p:cNvPicPr>
            <a:picLocks noChangeAspect="1"/>
          </p:cNvPicPr>
          <p:nvPr/>
        </p:nvPicPr>
        <p:blipFill>
          <a:blip r:embed="rId3"/>
          <a:stretch>
            <a:fillRect/>
          </a:stretch>
        </p:blipFill>
        <p:spPr>
          <a:xfrm>
            <a:off x="996244" y="3281045"/>
            <a:ext cx="5652206" cy="3923030"/>
          </a:xfrm>
          <a:prstGeom prst="rect">
            <a:avLst/>
          </a:prstGeom>
        </p:spPr>
      </p:pic>
      <p:pic>
        <p:nvPicPr>
          <p:cNvPr id="6" name="Google Shape;928;p5">
            <a:extLst>
              <a:ext uri="{FF2B5EF4-FFF2-40B4-BE49-F238E27FC236}">
                <a16:creationId xmlns:a16="http://schemas.microsoft.com/office/drawing/2014/main" id="{B3FF2DA7-34B1-4AC4-9260-262E1B7C480C}"/>
              </a:ext>
            </a:extLst>
          </p:cNvPr>
          <p:cNvPicPr preferRelativeResize="0"/>
          <p:nvPr/>
        </p:nvPicPr>
        <p:blipFill rotWithShape="1">
          <a:blip r:embed="rId4">
            <a:alphaModFix/>
          </a:blip>
          <a:srcRect/>
          <a:stretch/>
        </p:blipFill>
        <p:spPr>
          <a:xfrm>
            <a:off x="5218195" y="724207"/>
            <a:ext cx="5876525" cy="521025"/>
          </a:xfrm>
          <a:prstGeom prst="rect">
            <a:avLst/>
          </a:prstGeom>
          <a:noFill/>
          <a:ln>
            <a:noFill/>
          </a:ln>
        </p:spPr>
      </p:pic>
    </p:spTree>
    <p:extLst>
      <p:ext uri="{BB962C8B-B14F-4D97-AF65-F5344CB8AC3E}">
        <p14:creationId xmlns:p14="http://schemas.microsoft.com/office/powerpoint/2010/main" val="655215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38CE-8E05-4381-806E-81B39CBCCE18}"/>
              </a:ext>
            </a:extLst>
          </p:cNvPr>
          <p:cNvSpPr>
            <a:spLocks noGrp="1"/>
          </p:cNvSpPr>
          <p:nvPr>
            <p:ph type="title"/>
          </p:nvPr>
        </p:nvSpPr>
        <p:spPr/>
        <p:txBody>
          <a:bodyPr>
            <a:normAutofit/>
          </a:bodyPr>
          <a:lstStyle/>
          <a:p>
            <a:r>
              <a:rPr lang="en-IN" sz="2800" dirty="0">
                <a:latin typeface="Open Sans" panose="020B0606030504020204" pitchFamily="34" charset="0"/>
                <a:ea typeface="Open Sans" panose="020B0606030504020204" pitchFamily="34" charset="0"/>
                <a:cs typeface="Open Sans" panose="020B0606030504020204" pitchFamily="34" charset="0"/>
              </a:rPr>
              <a:t>Spark-Hive Integration</a:t>
            </a:r>
          </a:p>
        </p:txBody>
      </p:sp>
      <p:grpSp>
        <p:nvGrpSpPr>
          <p:cNvPr id="3" name="Group 2">
            <a:extLst>
              <a:ext uri="{FF2B5EF4-FFF2-40B4-BE49-F238E27FC236}">
                <a16:creationId xmlns:a16="http://schemas.microsoft.com/office/drawing/2014/main" id="{E0F23A5A-2576-10D1-120C-6B28C2B62ED5}"/>
              </a:ext>
            </a:extLst>
          </p:cNvPr>
          <p:cNvGrpSpPr/>
          <p:nvPr/>
        </p:nvGrpSpPr>
        <p:grpSpPr>
          <a:xfrm>
            <a:off x="2207115" y="1753393"/>
            <a:ext cx="11841770" cy="6527137"/>
            <a:chOff x="3396656" y="1753393"/>
            <a:chExt cx="11841770" cy="6527137"/>
          </a:xfrm>
        </p:grpSpPr>
        <p:sp>
          <p:nvSpPr>
            <p:cNvPr id="5" name="Round Same Side Corner Rectangle 11">
              <a:extLst>
                <a:ext uri="{FF2B5EF4-FFF2-40B4-BE49-F238E27FC236}">
                  <a16:creationId xmlns:a16="http://schemas.microsoft.com/office/drawing/2014/main" id="{C22AC3D2-28AC-4D92-A744-B6A81ED24489}"/>
                </a:ext>
              </a:extLst>
            </p:cNvPr>
            <p:cNvSpPr/>
            <p:nvPr/>
          </p:nvSpPr>
          <p:spPr>
            <a:xfrm rot="5400000">
              <a:off x="9723577" y="-1578813"/>
              <a:ext cx="2172378" cy="8836795"/>
            </a:xfrm>
            <a:prstGeom prst="round2SameRect">
              <a:avLst>
                <a:gd name="adj1" fmla="val 9437"/>
                <a:gd name="adj2" fmla="val 0"/>
              </a:avLst>
            </a:prstGeom>
            <a:solidFill>
              <a:schemeClr val="bg1"/>
            </a:solidFill>
            <a:ln>
              <a:solidFill>
                <a:srgbClr val="FF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E21D435A-FD92-43E0-9711-7810A61E6D5D}"/>
                </a:ext>
              </a:extLst>
            </p:cNvPr>
            <p:cNvGrpSpPr/>
            <p:nvPr/>
          </p:nvGrpSpPr>
          <p:grpSpPr>
            <a:xfrm>
              <a:off x="3396657" y="1753393"/>
              <a:ext cx="3226073" cy="2172379"/>
              <a:chOff x="3393463" y="1259129"/>
              <a:chExt cx="3226073" cy="2172379"/>
            </a:xfrm>
          </p:grpSpPr>
          <p:sp>
            <p:nvSpPr>
              <p:cNvPr id="7" name="Round Same Side Corner Rectangle 6">
                <a:extLst>
                  <a:ext uri="{FF2B5EF4-FFF2-40B4-BE49-F238E27FC236}">
                    <a16:creationId xmlns:a16="http://schemas.microsoft.com/office/drawing/2014/main" id="{ABDC3431-1958-46F5-B059-554B10E29523}"/>
                  </a:ext>
                </a:extLst>
              </p:cNvPr>
              <p:cNvSpPr/>
              <p:nvPr/>
            </p:nvSpPr>
            <p:spPr>
              <a:xfrm rot="16200000">
                <a:off x="3798247" y="854345"/>
                <a:ext cx="2172379" cy="2981948"/>
              </a:xfrm>
              <a:prstGeom prst="round2SameRect">
                <a:avLst>
                  <a:gd name="adj1" fmla="val 9636"/>
                  <a:gd name="adj2" fmla="val 0"/>
                </a:avLst>
              </a:prstGeom>
              <a:solidFill>
                <a:srgbClr val="FF8585"/>
              </a:solidFill>
              <a:ln>
                <a:solidFill>
                  <a:srgbClr val="FF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Isosceles Triangle 7">
                <a:extLst>
                  <a:ext uri="{FF2B5EF4-FFF2-40B4-BE49-F238E27FC236}">
                    <a16:creationId xmlns:a16="http://schemas.microsoft.com/office/drawing/2014/main" id="{26EBA39B-6B3C-4003-BECF-BC690BA1AA88}"/>
                  </a:ext>
                </a:extLst>
              </p:cNvPr>
              <p:cNvSpPr/>
              <p:nvPr/>
            </p:nvSpPr>
            <p:spPr>
              <a:xfrm rot="5400000">
                <a:off x="6257404" y="2218499"/>
                <a:ext cx="470624" cy="253641"/>
              </a:xfrm>
              <a:prstGeom prst="triangle">
                <a:avLst/>
              </a:prstGeom>
              <a:solidFill>
                <a:srgbClr val="FF8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7A3033D-B490-498D-A30B-D6EB2D9AFCC3}"/>
                  </a:ext>
                </a:extLst>
              </p:cNvPr>
              <p:cNvSpPr txBox="1"/>
              <p:nvPr/>
            </p:nvSpPr>
            <p:spPr>
              <a:xfrm>
                <a:off x="3476590" y="2152896"/>
                <a:ext cx="2817813" cy="461665"/>
              </a:xfrm>
              <a:prstGeom prst="rect">
                <a:avLst/>
              </a:prstGeom>
              <a:noFill/>
            </p:spPr>
            <p:txBody>
              <a:bodyPr wrap="square" rtlCol="0">
                <a:spAutoFit/>
              </a:bodyPr>
              <a:lstStyle/>
              <a:p>
                <a:pPr lvl="0" algn="ct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Libraries required</a:t>
                </a:r>
              </a:p>
            </p:txBody>
          </p:sp>
        </p:grpSp>
        <p:sp>
          <p:nvSpPr>
            <p:cNvPr id="10" name="TextBox 9">
              <a:extLst>
                <a:ext uri="{FF2B5EF4-FFF2-40B4-BE49-F238E27FC236}">
                  <a16:creationId xmlns:a16="http://schemas.microsoft.com/office/drawing/2014/main" id="{650E4FEA-BD4A-4DE8-89CD-FE0839FBB196}"/>
                </a:ext>
              </a:extLst>
            </p:cNvPr>
            <p:cNvSpPr txBox="1"/>
            <p:nvPr/>
          </p:nvSpPr>
          <p:spPr>
            <a:xfrm>
              <a:off x="6686457" y="2419445"/>
              <a:ext cx="8246617" cy="769441"/>
            </a:xfrm>
            <a:prstGeom prst="rect">
              <a:avLst/>
            </a:prstGeom>
            <a:noFill/>
          </p:spPr>
          <p:txBody>
            <a:bodyPr wrap="square" rtlCol="0">
              <a:spAutoFit/>
            </a:bodyPr>
            <a:lstStyle/>
            <a:p>
              <a:r>
                <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from </a:t>
              </a:r>
              <a:r>
                <a:rPr lang="en-GB"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pyspark</a:t>
              </a:r>
              <a:r>
                <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import </a:t>
              </a:r>
              <a:r>
                <a:rPr lang="en-GB"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SparkContext</a:t>
              </a:r>
              <a:r>
                <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GB"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SparkConf</a:t>
              </a:r>
              <a:endPar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r>
                <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from </a:t>
              </a:r>
              <a:r>
                <a:rPr lang="en-GB"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pyspark.sql</a:t>
              </a:r>
              <a:r>
                <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import </a:t>
              </a:r>
              <a:r>
                <a:rPr lang="en-GB"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r>
                <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GB"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HiveContext</a:t>
              </a:r>
              <a:endPar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Round Same Side Corner Rectangle 42">
              <a:extLst>
                <a:ext uri="{FF2B5EF4-FFF2-40B4-BE49-F238E27FC236}">
                  <a16:creationId xmlns:a16="http://schemas.microsoft.com/office/drawing/2014/main" id="{79A009F4-8C3C-441E-B316-A3983E0496BE}"/>
                </a:ext>
              </a:extLst>
            </p:cNvPr>
            <p:cNvSpPr/>
            <p:nvPr/>
          </p:nvSpPr>
          <p:spPr>
            <a:xfrm rot="5400000">
              <a:off x="9841347" y="713967"/>
              <a:ext cx="1936838" cy="8836795"/>
            </a:xfrm>
            <a:prstGeom prst="round2SameRect">
              <a:avLst>
                <a:gd name="adj1" fmla="val 10749"/>
                <a:gd name="adj2" fmla="val 0"/>
              </a:avLst>
            </a:prstGeom>
            <a:solidFill>
              <a:schemeClr val="bg1"/>
            </a:solidFill>
            <a:ln>
              <a:solidFill>
                <a:srgbClr val="17B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2" name="Group 11">
              <a:extLst>
                <a:ext uri="{FF2B5EF4-FFF2-40B4-BE49-F238E27FC236}">
                  <a16:creationId xmlns:a16="http://schemas.microsoft.com/office/drawing/2014/main" id="{A3B8D45C-537C-4E86-97B8-77CE108BD058}"/>
                </a:ext>
              </a:extLst>
            </p:cNvPr>
            <p:cNvGrpSpPr/>
            <p:nvPr/>
          </p:nvGrpSpPr>
          <p:grpSpPr>
            <a:xfrm>
              <a:off x="3396656" y="4165097"/>
              <a:ext cx="3238091" cy="1938053"/>
              <a:chOff x="3393462" y="4028839"/>
              <a:chExt cx="3238091" cy="1938053"/>
            </a:xfrm>
          </p:grpSpPr>
          <p:sp>
            <p:nvSpPr>
              <p:cNvPr id="13" name="Round Same Side Corner Rectangle 43">
                <a:extLst>
                  <a:ext uri="{FF2B5EF4-FFF2-40B4-BE49-F238E27FC236}">
                    <a16:creationId xmlns:a16="http://schemas.microsoft.com/office/drawing/2014/main" id="{43C1A55C-E50E-44D5-8F84-6E42CA4DAE87}"/>
                  </a:ext>
                </a:extLst>
              </p:cNvPr>
              <p:cNvSpPr/>
              <p:nvPr/>
            </p:nvSpPr>
            <p:spPr>
              <a:xfrm rot="16200000">
                <a:off x="3915404" y="3506897"/>
                <a:ext cx="1938053" cy="2981937"/>
              </a:xfrm>
              <a:prstGeom prst="round2SameRect">
                <a:avLst>
                  <a:gd name="adj1" fmla="val 11549"/>
                  <a:gd name="adj2" fmla="val 0"/>
                </a:avLst>
              </a:prstGeom>
              <a:solidFill>
                <a:srgbClr val="17BFAB"/>
              </a:solidFill>
              <a:ln>
                <a:solidFill>
                  <a:srgbClr val="17B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Isosceles Triangle 13">
                <a:extLst>
                  <a:ext uri="{FF2B5EF4-FFF2-40B4-BE49-F238E27FC236}">
                    <a16:creationId xmlns:a16="http://schemas.microsoft.com/office/drawing/2014/main" id="{6FE9E0D9-3A82-4F31-A9F6-197905816036}"/>
                  </a:ext>
                </a:extLst>
              </p:cNvPr>
              <p:cNvSpPr/>
              <p:nvPr/>
            </p:nvSpPr>
            <p:spPr>
              <a:xfrm rot="5400000">
                <a:off x="6269421" y="4871045"/>
                <a:ext cx="470624" cy="253641"/>
              </a:xfrm>
              <a:prstGeom prst="triangle">
                <a:avLst/>
              </a:prstGeom>
              <a:solidFill>
                <a:srgbClr val="17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018B99E-5979-4B15-906C-0D02DB9076E3}"/>
                  </a:ext>
                </a:extLst>
              </p:cNvPr>
              <p:cNvSpPr txBox="1"/>
              <p:nvPr/>
            </p:nvSpPr>
            <p:spPr>
              <a:xfrm>
                <a:off x="3604220" y="4426012"/>
                <a:ext cx="2561648" cy="830997"/>
              </a:xfrm>
              <a:prstGeom prst="rect">
                <a:avLst/>
              </a:prstGeom>
              <a:noFill/>
            </p:spPr>
            <p:txBody>
              <a:bodyPr wrap="square" rtlCol="0">
                <a:spAutoFit/>
              </a:bodyPr>
              <a:lstStyle/>
              <a:p>
                <a:pPr lvl="0" algn="ct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Set Hive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metastore</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uri</a:t>
                </a:r>
                <a:endPar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6" name="TextBox 15">
              <a:extLst>
                <a:ext uri="{FF2B5EF4-FFF2-40B4-BE49-F238E27FC236}">
                  <a16:creationId xmlns:a16="http://schemas.microsoft.com/office/drawing/2014/main" id="{E1E4A6C8-1247-468C-8E46-87B23694DE12}"/>
                </a:ext>
              </a:extLst>
            </p:cNvPr>
            <p:cNvSpPr txBox="1"/>
            <p:nvPr/>
          </p:nvSpPr>
          <p:spPr>
            <a:xfrm>
              <a:off x="6645010" y="4827759"/>
              <a:ext cx="8593416" cy="769441"/>
            </a:xfrm>
            <a:prstGeom prst="rect">
              <a:avLst/>
            </a:prstGeom>
            <a:noFill/>
          </p:spPr>
          <p:txBody>
            <a:bodyPr wrap="square" rtlCol="0">
              <a:spAutoFit/>
            </a:bodyPr>
            <a:lstStyle/>
            <a:p>
              <a:pPr lvl="0"/>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SparkSession.builder.appName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  </a:t>
              </a:r>
            </a:p>
            <a:p>
              <a:pPr lvl="0"/>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hive').</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enableHiveSupport</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getOrCreate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Round Same Side Corner Rectangle 47">
              <a:extLst>
                <a:ext uri="{FF2B5EF4-FFF2-40B4-BE49-F238E27FC236}">
                  <a16:creationId xmlns:a16="http://schemas.microsoft.com/office/drawing/2014/main" id="{5C18E271-65BB-4A1C-B65B-600115BE9550}"/>
                </a:ext>
              </a:extLst>
            </p:cNvPr>
            <p:cNvSpPr/>
            <p:nvPr/>
          </p:nvSpPr>
          <p:spPr>
            <a:xfrm rot="5400000">
              <a:off x="9841347" y="2892501"/>
              <a:ext cx="1936838" cy="8836795"/>
            </a:xfrm>
            <a:prstGeom prst="round2SameRect">
              <a:avLst>
                <a:gd name="adj1" fmla="val 11318"/>
                <a:gd name="adj2" fmla="val 0"/>
              </a:avLst>
            </a:prstGeom>
            <a:solidFill>
              <a:schemeClr val="bg1"/>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8" name="Group 17">
              <a:extLst>
                <a:ext uri="{FF2B5EF4-FFF2-40B4-BE49-F238E27FC236}">
                  <a16:creationId xmlns:a16="http://schemas.microsoft.com/office/drawing/2014/main" id="{7D9380AD-EA67-4C03-81A5-78BF92026B5F}"/>
                </a:ext>
              </a:extLst>
            </p:cNvPr>
            <p:cNvGrpSpPr/>
            <p:nvPr/>
          </p:nvGrpSpPr>
          <p:grpSpPr>
            <a:xfrm>
              <a:off x="3396656" y="6342477"/>
              <a:ext cx="3248354" cy="1938053"/>
              <a:chOff x="3393462" y="6347275"/>
              <a:chExt cx="3248354" cy="1938053"/>
            </a:xfrm>
          </p:grpSpPr>
          <p:sp>
            <p:nvSpPr>
              <p:cNvPr id="19" name="Round Same Side Corner Rectangle 48">
                <a:extLst>
                  <a:ext uri="{FF2B5EF4-FFF2-40B4-BE49-F238E27FC236}">
                    <a16:creationId xmlns:a16="http://schemas.microsoft.com/office/drawing/2014/main" id="{C5355B63-60A2-401F-9693-B43C265FEBE7}"/>
                  </a:ext>
                </a:extLst>
              </p:cNvPr>
              <p:cNvSpPr/>
              <p:nvPr/>
            </p:nvSpPr>
            <p:spPr>
              <a:xfrm rot="16200000">
                <a:off x="3915398" y="5825339"/>
                <a:ext cx="1938053" cy="2981926"/>
              </a:xfrm>
              <a:prstGeom prst="round2SameRect">
                <a:avLst>
                  <a:gd name="adj1" fmla="val 11549"/>
                  <a:gd name="adj2" fmla="val 0"/>
                </a:avLst>
              </a:prstGeom>
              <a:solidFill>
                <a:srgbClr val="41A0CB"/>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Isosceles Triangle 19">
                <a:extLst>
                  <a:ext uri="{FF2B5EF4-FFF2-40B4-BE49-F238E27FC236}">
                    <a16:creationId xmlns:a16="http://schemas.microsoft.com/office/drawing/2014/main" id="{D9A3CED2-62EE-4762-A222-FB174D8041BA}"/>
                  </a:ext>
                </a:extLst>
              </p:cNvPr>
              <p:cNvSpPr/>
              <p:nvPr/>
            </p:nvSpPr>
            <p:spPr>
              <a:xfrm rot="5400000">
                <a:off x="6279684" y="7176704"/>
                <a:ext cx="470624" cy="253641"/>
              </a:xfrm>
              <a:prstGeom prst="triangle">
                <a:avLst/>
              </a:prstGeom>
              <a:solidFill>
                <a:srgbClr val="41A0CB"/>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E595BFC-F14A-4B7B-B900-35C6784555CE}"/>
                  </a:ext>
                </a:extLst>
              </p:cNvPr>
              <p:cNvSpPr txBox="1"/>
              <p:nvPr/>
            </p:nvSpPr>
            <p:spPr>
              <a:xfrm>
                <a:off x="3604209" y="7085470"/>
                <a:ext cx="2561648" cy="830997"/>
              </a:xfrm>
              <a:prstGeom prst="rect">
                <a:avLst/>
              </a:prstGeom>
              <a:noFill/>
            </p:spPr>
            <p:txBody>
              <a:bodyPr wrap="square" rtlCol="0">
                <a:spAutoFit/>
              </a:bodyPr>
              <a:lstStyle>
                <a:defPPr>
                  <a:defRPr lang="en-US"/>
                </a:defPPr>
                <a:lvl1pPr lvl="0" algn="ctr">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Read a table from Hive</a:t>
                </a:r>
              </a:p>
            </p:txBody>
          </p:sp>
        </p:grpSp>
        <p:sp>
          <p:nvSpPr>
            <p:cNvPr id="22" name="TextBox 21">
              <a:extLst>
                <a:ext uri="{FF2B5EF4-FFF2-40B4-BE49-F238E27FC236}">
                  <a16:creationId xmlns:a16="http://schemas.microsoft.com/office/drawing/2014/main" id="{2E280563-742F-407B-B3DA-723B9A4FFE40}"/>
                </a:ext>
              </a:extLst>
            </p:cNvPr>
            <p:cNvSpPr txBox="1"/>
            <p:nvPr/>
          </p:nvSpPr>
          <p:spPr>
            <a:xfrm>
              <a:off x="6804637" y="6851648"/>
              <a:ext cx="8246617" cy="1107996"/>
            </a:xfrm>
            <a:prstGeom prst="rect">
              <a:avLst/>
            </a:prstGeom>
            <a:noFill/>
          </p:spPr>
          <p:txBody>
            <a:bodyPr wrap="square" rtlCol="0">
              <a:spAutoFit/>
            </a:bodyPr>
            <a:lstStyle>
              <a:defPPr>
                <a:defRPr lang="en-US"/>
              </a:defPPr>
              <a:lvl1pPr marL="342900" lvl="0" indent="-342900">
                <a:buFont typeface="Arial" panose="020B0604020202020204" pitchFamily="34" charset="0"/>
                <a:buChar char="•"/>
                <a:defRPr sz="2000">
                  <a:latin typeface="Open Sans" panose="020B0606030504020204" pitchFamily="34" charset="0"/>
                  <a:ea typeface="Open Sans" panose="020B0606030504020204" pitchFamily="34" charset="0"/>
                  <a:cs typeface="Open Sans" panose="020B0606030504020204" pitchFamily="34" charset="0"/>
                </a:defRPr>
              </a:lvl1pPr>
            </a:lstStyle>
            <a:p>
              <a:pPr marL="0" indent="0">
                <a:buNone/>
              </a:pPr>
              <a:r>
                <a:rPr lang="en-US" sz="2200" dirty="0" err="1">
                  <a:solidFill>
                    <a:schemeClr val="tx1">
                      <a:lumMod val="75000"/>
                      <a:lumOff val="25000"/>
                    </a:schemeClr>
                  </a:solidFill>
                </a:rPr>
                <a:t>df_load</a:t>
              </a:r>
              <a:r>
                <a:rPr lang="en-US" sz="2200" dirty="0">
                  <a:solidFill>
                    <a:schemeClr val="tx1">
                      <a:lumMod val="75000"/>
                      <a:lumOff val="25000"/>
                    </a:schemeClr>
                  </a:solidFill>
                </a:rPr>
                <a:t> = </a:t>
              </a:r>
              <a:r>
                <a:rPr lang="en-US" sz="2200" dirty="0" err="1">
                  <a:solidFill>
                    <a:schemeClr val="tx1">
                      <a:lumMod val="75000"/>
                      <a:lumOff val="25000"/>
                    </a:schemeClr>
                  </a:solidFill>
                </a:rPr>
                <a:t>sparkSession.sql</a:t>
              </a:r>
              <a:r>
                <a:rPr lang="en-US" sz="2200" dirty="0">
                  <a:solidFill>
                    <a:schemeClr val="tx1">
                      <a:lumMod val="75000"/>
                      <a:lumOff val="25000"/>
                    </a:schemeClr>
                  </a:solidFill>
                </a:rPr>
                <a:t>('SELECT * FROM </a:t>
              </a:r>
              <a:r>
                <a:rPr lang="en-US" sz="2200" dirty="0" err="1">
                  <a:solidFill>
                    <a:schemeClr val="tx1">
                      <a:lumMod val="75000"/>
                      <a:lumOff val="25000"/>
                    </a:schemeClr>
                  </a:solidFill>
                </a:rPr>
                <a:t>myTable</a:t>
              </a:r>
              <a:r>
                <a:rPr lang="en-US" sz="2200" dirty="0">
                  <a:solidFill>
                    <a:schemeClr val="tx1">
                      <a:lumMod val="75000"/>
                      <a:lumOff val="25000"/>
                    </a:schemeClr>
                  </a:solidFill>
                </a:rPr>
                <a:t>’)</a:t>
              </a:r>
            </a:p>
            <a:p>
              <a:pPr marL="0" indent="0">
                <a:buNone/>
              </a:pPr>
              <a:r>
                <a:rPr lang="en-US" sz="2200" dirty="0" err="1">
                  <a:solidFill>
                    <a:schemeClr val="tx1">
                      <a:lumMod val="75000"/>
                      <a:lumOff val="25000"/>
                    </a:schemeClr>
                  </a:solidFill>
                </a:rPr>
                <a:t>df_load.show</a:t>
              </a:r>
              <a:r>
                <a:rPr lang="en-US" sz="2200" dirty="0">
                  <a:solidFill>
                    <a:schemeClr val="tx1">
                      <a:lumMod val="75000"/>
                      <a:lumOff val="25000"/>
                    </a:schemeClr>
                  </a:solidFill>
                </a:rPr>
                <a:t>()</a:t>
              </a:r>
            </a:p>
            <a:p>
              <a:pPr marL="0" indent="0">
                <a:buNone/>
              </a:pPr>
              <a:endParaRPr lang="en-US" sz="2200" dirty="0">
                <a:solidFill>
                  <a:schemeClr val="tx1">
                    <a:lumMod val="75000"/>
                    <a:lumOff val="25000"/>
                  </a:schemeClr>
                </a:solidFill>
              </a:endParaRPr>
            </a:p>
          </p:txBody>
        </p:sp>
      </p:grpSp>
      <p:pic>
        <p:nvPicPr>
          <p:cNvPr id="23" name="Google Shape;928;p5">
            <a:extLst>
              <a:ext uri="{FF2B5EF4-FFF2-40B4-BE49-F238E27FC236}">
                <a16:creationId xmlns:a16="http://schemas.microsoft.com/office/drawing/2014/main" id="{8A75801C-A386-4B21-B590-04D493AB55DE}"/>
              </a:ext>
            </a:extLst>
          </p:cNvPr>
          <p:cNvPicPr preferRelativeResize="0"/>
          <p:nvPr/>
        </p:nvPicPr>
        <p:blipFill rotWithShape="1">
          <a:blip r:embed="rId3">
            <a:alphaModFix/>
          </a:blip>
          <a:srcRect/>
          <a:stretch/>
        </p:blipFill>
        <p:spPr>
          <a:xfrm>
            <a:off x="5218195" y="724207"/>
            <a:ext cx="5876525" cy="521025"/>
          </a:xfrm>
          <a:prstGeom prst="rect">
            <a:avLst/>
          </a:prstGeom>
          <a:noFill/>
          <a:ln>
            <a:noFill/>
          </a:ln>
        </p:spPr>
      </p:pic>
    </p:spTree>
    <p:extLst>
      <p:ext uri="{BB962C8B-B14F-4D97-AF65-F5344CB8AC3E}">
        <p14:creationId xmlns:p14="http://schemas.microsoft.com/office/powerpoint/2010/main" val="3620369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38CE-8E05-4381-806E-81B39CBCCE18}"/>
              </a:ext>
            </a:extLst>
          </p:cNvPr>
          <p:cNvSpPr>
            <a:spLocks noGrp="1"/>
          </p:cNvSpPr>
          <p:nvPr>
            <p:ph type="title"/>
          </p:nvPr>
        </p:nvSpPr>
        <p:spPr/>
        <p:txBody>
          <a:bodyPr>
            <a:normAutofit/>
          </a:bodyPr>
          <a:lstStyle/>
          <a:p>
            <a:r>
              <a:rPr lang="en-IN" sz="2800" dirty="0">
                <a:latin typeface="Open Sans" panose="020B0606030504020204" pitchFamily="34" charset="0"/>
                <a:ea typeface="Open Sans" panose="020B0606030504020204" pitchFamily="34" charset="0"/>
                <a:cs typeface="Open Sans" panose="020B0606030504020204" pitchFamily="34" charset="0"/>
              </a:rPr>
              <a:t>Spark-Hive Integration</a:t>
            </a:r>
          </a:p>
        </p:txBody>
      </p:sp>
      <p:grpSp>
        <p:nvGrpSpPr>
          <p:cNvPr id="3" name="Group 2">
            <a:extLst>
              <a:ext uri="{FF2B5EF4-FFF2-40B4-BE49-F238E27FC236}">
                <a16:creationId xmlns:a16="http://schemas.microsoft.com/office/drawing/2014/main" id="{1EAC3153-4BBC-E5A8-29AA-CC71E6FAF6A6}"/>
              </a:ext>
            </a:extLst>
          </p:cNvPr>
          <p:cNvGrpSpPr/>
          <p:nvPr/>
        </p:nvGrpSpPr>
        <p:grpSpPr>
          <a:xfrm>
            <a:off x="2212247" y="1753393"/>
            <a:ext cx="11831506" cy="2172381"/>
            <a:chOff x="3396657" y="1753393"/>
            <a:chExt cx="11831506" cy="2172381"/>
          </a:xfrm>
        </p:grpSpPr>
        <p:sp>
          <p:nvSpPr>
            <p:cNvPr id="5" name="Round Same Side Corner Rectangle 11">
              <a:extLst>
                <a:ext uri="{FF2B5EF4-FFF2-40B4-BE49-F238E27FC236}">
                  <a16:creationId xmlns:a16="http://schemas.microsoft.com/office/drawing/2014/main" id="{C22AC3D2-28AC-4D92-A744-B6A81ED24489}"/>
                </a:ext>
              </a:extLst>
            </p:cNvPr>
            <p:cNvSpPr/>
            <p:nvPr/>
          </p:nvSpPr>
          <p:spPr>
            <a:xfrm rot="5400000">
              <a:off x="9723577" y="-1578813"/>
              <a:ext cx="2172378" cy="8836795"/>
            </a:xfrm>
            <a:prstGeom prst="round2SameRect">
              <a:avLst>
                <a:gd name="adj1" fmla="val 9437"/>
                <a:gd name="adj2" fmla="val 0"/>
              </a:avLst>
            </a:prstGeom>
            <a:solidFill>
              <a:schemeClr val="bg1"/>
            </a:solidFill>
            <a:ln>
              <a:solidFill>
                <a:srgbClr val="FF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E21D435A-FD92-43E0-9711-7810A61E6D5D}"/>
                </a:ext>
              </a:extLst>
            </p:cNvPr>
            <p:cNvGrpSpPr/>
            <p:nvPr/>
          </p:nvGrpSpPr>
          <p:grpSpPr>
            <a:xfrm>
              <a:off x="3396657" y="1753393"/>
              <a:ext cx="3226073" cy="2172379"/>
              <a:chOff x="3393463" y="1259129"/>
              <a:chExt cx="3226073" cy="2172379"/>
            </a:xfrm>
          </p:grpSpPr>
          <p:sp>
            <p:nvSpPr>
              <p:cNvPr id="7" name="Round Same Side Corner Rectangle 6">
                <a:extLst>
                  <a:ext uri="{FF2B5EF4-FFF2-40B4-BE49-F238E27FC236}">
                    <a16:creationId xmlns:a16="http://schemas.microsoft.com/office/drawing/2014/main" id="{ABDC3431-1958-46F5-B059-554B10E29523}"/>
                  </a:ext>
                </a:extLst>
              </p:cNvPr>
              <p:cNvSpPr/>
              <p:nvPr/>
            </p:nvSpPr>
            <p:spPr>
              <a:xfrm rot="16200000">
                <a:off x="3798247" y="854345"/>
                <a:ext cx="2172379" cy="2981948"/>
              </a:xfrm>
              <a:prstGeom prst="round2SameRect">
                <a:avLst>
                  <a:gd name="adj1" fmla="val 9636"/>
                  <a:gd name="adj2" fmla="val 0"/>
                </a:avLst>
              </a:prstGeom>
              <a:solidFill>
                <a:srgbClr val="FF8585"/>
              </a:solidFill>
              <a:ln>
                <a:solidFill>
                  <a:srgbClr val="FF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Isosceles Triangle 7">
                <a:extLst>
                  <a:ext uri="{FF2B5EF4-FFF2-40B4-BE49-F238E27FC236}">
                    <a16:creationId xmlns:a16="http://schemas.microsoft.com/office/drawing/2014/main" id="{26EBA39B-6B3C-4003-BECF-BC690BA1AA88}"/>
                  </a:ext>
                </a:extLst>
              </p:cNvPr>
              <p:cNvSpPr/>
              <p:nvPr/>
            </p:nvSpPr>
            <p:spPr>
              <a:xfrm rot="5400000">
                <a:off x="6257404" y="2218499"/>
                <a:ext cx="470624" cy="253641"/>
              </a:xfrm>
              <a:prstGeom prst="triangle">
                <a:avLst/>
              </a:prstGeom>
              <a:solidFill>
                <a:srgbClr val="FF8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7A3033D-B490-498D-A30B-D6EB2D9AFCC3}"/>
                  </a:ext>
                </a:extLst>
              </p:cNvPr>
              <p:cNvSpPr txBox="1"/>
              <p:nvPr/>
            </p:nvSpPr>
            <p:spPr>
              <a:xfrm>
                <a:off x="3476590" y="2152896"/>
                <a:ext cx="2817813" cy="830997"/>
              </a:xfrm>
              <a:prstGeom prst="rect">
                <a:avLst/>
              </a:prstGeom>
              <a:noFill/>
            </p:spPr>
            <p:txBody>
              <a:bodyPr wrap="square" rtlCol="0">
                <a:spAutoFit/>
              </a:bodyPr>
              <a:lstStyle/>
              <a:p>
                <a:pPr lvl="0" algn="ct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Write a table into Hive</a:t>
                </a:r>
              </a:p>
            </p:txBody>
          </p:sp>
        </p:grpSp>
      </p:grpSp>
      <p:sp>
        <p:nvSpPr>
          <p:cNvPr id="10" name="TextBox 9">
            <a:extLst>
              <a:ext uri="{FF2B5EF4-FFF2-40B4-BE49-F238E27FC236}">
                <a16:creationId xmlns:a16="http://schemas.microsoft.com/office/drawing/2014/main" id="{650E4FEA-BD4A-4DE8-89CD-FE0839FBB196}"/>
              </a:ext>
            </a:extLst>
          </p:cNvPr>
          <p:cNvSpPr txBox="1"/>
          <p:nvPr/>
        </p:nvSpPr>
        <p:spPr>
          <a:xfrm>
            <a:off x="6802139" y="2604271"/>
            <a:ext cx="8246617" cy="430887"/>
          </a:xfrm>
          <a:prstGeom prst="rect">
            <a:avLst/>
          </a:prstGeom>
          <a:noFill/>
        </p:spPr>
        <p:txBody>
          <a:bodyPr wrap="square" rtlCol="0">
            <a:spAutoFit/>
          </a:bodyPr>
          <a:lstStyle/>
          <a:p>
            <a:r>
              <a:rPr lang="en-GB"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df.write.saveAsTable</a:t>
            </a:r>
            <a:r>
              <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r>
              <a:rPr lang="en-GB"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myHiveTable</a:t>
            </a:r>
            <a:r>
              <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23" name="Google Shape;928;p5">
            <a:extLst>
              <a:ext uri="{FF2B5EF4-FFF2-40B4-BE49-F238E27FC236}">
                <a16:creationId xmlns:a16="http://schemas.microsoft.com/office/drawing/2014/main" id="{E00FC73A-7C37-479E-A663-88C48CDD3743}"/>
              </a:ext>
            </a:extLst>
          </p:cNvPr>
          <p:cNvPicPr preferRelativeResize="0"/>
          <p:nvPr/>
        </p:nvPicPr>
        <p:blipFill rotWithShape="1">
          <a:blip r:embed="rId2">
            <a:alphaModFix/>
          </a:blip>
          <a:srcRect/>
          <a:stretch/>
        </p:blipFill>
        <p:spPr>
          <a:xfrm>
            <a:off x="5294395" y="724207"/>
            <a:ext cx="5667211" cy="521025"/>
          </a:xfrm>
          <a:prstGeom prst="rect">
            <a:avLst/>
          </a:prstGeom>
          <a:noFill/>
          <a:ln>
            <a:noFill/>
          </a:ln>
        </p:spPr>
      </p:pic>
    </p:spTree>
    <p:extLst>
      <p:ext uri="{BB962C8B-B14F-4D97-AF65-F5344CB8AC3E}">
        <p14:creationId xmlns:p14="http://schemas.microsoft.com/office/powerpoint/2010/main" val="786467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11" name="Google Shape;1611;p29"/>
          <p:cNvSpPr txBox="1"/>
          <p:nvPr/>
        </p:nvSpPr>
        <p:spPr>
          <a:xfrm>
            <a:off x="12771118" y="202843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SemiBold"/>
              </a:rPr>
              <a:t>Duration: </a:t>
            </a:r>
            <a:r>
              <a:rPr lang="en-US" sz="2200" b="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SemiBold"/>
              </a:rPr>
              <a:t>10 mins</a:t>
            </a:r>
            <a:endParaRPr sz="2200" b="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1612" name="Google Shape;1612;p29"/>
          <p:cNvSpPr txBox="1"/>
          <p:nvPr/>
        </p:nvSpPr>
        <p:spPr>
          <a:xfrm>
            <a:off x="832194" y="2687614"/>
            <a:ext cx="14234624" cy="5495250"/>
          </a:xfrm>
          <a:prstGeom prst="rect">
            <a:avLst/>
          </a:prstGeom>
          <a:noFill/>
          <a:ln>
            <a:noFill/>
          </a:ln>
        </p:spPr>
        <p:txBody>
          <a:bodyPr spcFirstLastPara="1" wrap="square" lIns="91425" tIns="45700" rIns="91425" bIns="45700" anchor="ctr" anchorCtr="0">
            <a:noAutofit/>
          </a:bodyPr>
          <a:lstStyle/>
          <a:p>
            <a:pPr>
              <a:lnSpc>
                <a:spcPct val="107000"/>
              </a:lnSpc>
              <a:spcAft>
                <a:spcPts val="800"/>
              </a:spcAft>
            </a:pPr>
            <a:endParaRPr lang="en-IN"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r>
              <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Problem Scenario: </a:t>
            </a:r>
            <a:r>
              <a:rPr lang="en-US" sz="2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Create a </a:t>
            </a:r>
            <a:r>
              <a:rPr lang="en-US" sz="2200" dirty="0" err="1">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PySpark</a:t>
            </a:r>
            <a:r>
              <a:rPr lang="en-US" sz="2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dirty="0" err="1">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DataFrame</a:t>
            </a:r>
            <a:r>
              <a:rPr lang="en-US" sz="2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to filter 10 records from a real-world retail business dataset</a:t>
            </a:r>
          </a:p>
          <a:p>
            <a:pPr>
              <a:lnSpc>
                <a:spcPct val="115000"/>
              </a:lnSpc>
            </a:pPr>
            <a:endParaRPr lang="en-US" sz="2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r>
              <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Objective: </a:t>
            </a:r>
            <a:r>
              <a:rPr lang="en-US" sz="2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In this demonstration, you will use a </a:t>
            </a:r>
            <a:r>
              <a:rPr lang="en-US" sz="2200" dirty="0" err="1">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PySpark</a:t>
            </a:r>
            <a:r>
              <a:rPr lang="en-US" sz="2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dirty="0" err="1">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DataFrame</a:t>
            </a:r>
            <a:r>
              <a:rPr lang="en-US" sz="2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to read the data from “HDFS” and filter only complete orders.</a:t>
            </a:r>
          </a:p>
          <a:p>
            <a:pPr>
              <a:lnSpc>
                <a:spcPct val="115000"/>
              </a:lnSpc>
            </a:pPr>
            <a:endParaRPr lang="en-US" sz="2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r>
              <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Dataset Name:  “</a:t>
            </a:r>
            <a:r>
              <a:rPr lang="en-US" sz="2200" b="1" dirty="0" err="1">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order_parquet</a:t>
            </a:r>
            <a:r>
              <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a:t>
            </a: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614" name="Google Shape;1614;p29"/>
          <p:cNvSpPr txBox="1">
            <a:spLocks noGrp="1"/>
          </p:cNvSpPr>
          <p:nvPr>
            <p:ph type="title"/>
          </p:nvPr>
        </p:nvSpPr>
        <p:spPr>
          <a:xfrm>
            <a:off x="832194" y="561086"/>
            <a:ext cx="9974351" cy="66504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3200"/>
              <a:buFont typeface="Open Sans ExtraBold"/>
              <a:buNone/>
            </a:pPr>
            <a:r>
              <a:rPr lang="en-US" sz="2800" dirty="0">
                <a:latin typeface="Open Sans" panose="020B0606030504020204" pitchFamily="34" charset="0"/>
                <a:ea typeface="Open Sans" panose="020B0606030504020204" pitchFamily="34" charset="0"/>
                <a:cs typeface="Open Sans" panose="020B0606030504020204" pitchFamily="34" charset="0"/>
              </a:rPr>
              <a:t>Assisted Practice 16.1: Create </a:t>
            </a:r>
            <a:r>
              <a:rPr lang="en-US" sz="2800" dirty="0" err="1">
                <a:latin typeface="Open Sans" panose="020B0606030504020204" pitchFamily="34" charset="0"/>
                <a:ea typeface="Open Sans" panose="020B0606030504020204" pitchFamily="34" charset="0"/>
                <a:cs typeface="Open Sans" panose="020B0606030504020204" pitchFamily="34" charset="0"/>
              </a:rPr>
              <a:t>DataFrame</a:t>
            </a:r>
            <a:r>
              <a:rPr lang="en-US" sz="2800" dirty="0">
                <a:latin typeface="Open Sans" panose="020B0606030504020204" pitchFamily="34" charset="0"/>
                <a:ea typeface="Open Sans" panose="020B0606030504020204" pitchFamily="34" charset="0"/>
                <a:cs typeface="Open Sans" panose="020B0606030504020204" pitchFamily="34" charset="0"/>
              </a:rPr>
              <a:t> Using </a:t>
            </a:r>
            <a:r>
              <a:rPr lang="en-US" sz="2800" dirty="0" err="1">
                <a:latin typeface="Open Sans" panose="020B0606030504020204" pitchFamily="34" charset="0"/>
                <a:ea typeface="Open Sans" panose="020B0606030504020204" pitchFamily="34" charset="0"/>
                <a:cs typeface="Open Sans" panose="020B0606030504020204" pitchFamily="34" charset="0"/>
              </a:rPr>
              <a:t>PySpark</a:t>
            </a:r>
            <a:r>
              <a:rPr lang="en-US" sz="2800" dirty="0">
                <a:latin typeface="Open Sans" panose="020B0606030504020204" pitchFamily="34" charset="0"/>
                <a:ea typeface="Open Sans" panose="020B0606030504020204" pitchFamily="34" charset="0"/>
                <a:cs typeface="Open Sans" panose="020B0606030504020204" pitchFamily="34" charset="0"/>
              </a:rPr>
              <a:t> to Process Records</a:t>
            </a:r>
            <a:endParaRPr sz="28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2" name="TextBox 1">
            <a:extLst>
              <a:ext uri="{FF2B5EF4-FFF2-40B4-BE49-F238E27FC236}">
                <a16:creationId xmlns:a16="http://schemas.microsoft.com/office/drawing/2014/main" id="{122BFC3B-5476-4882-A518-4E4122061746}"/>
              </a:ext>
            </a:extLst>
          </p:cNvPr>
          <p:cNvSpPr txBox="1"/>
          <p:nvPr/>
        </p:nvSpPr>
        <p:spPr>
          <a:xfrm>
            <a:off x="832194" y="2357036"/>
            <a:ext cx="13846696" cy="6297237"/>
          </a:xfrm>
          <a:prstGeom prst="rect">
            <a:avLst/>
          </a:prstGeom>
          <a:noFill/>
        </p:spPr>
        <p:txBody>
          <a:bodyPr wrap="square" rtlCol="0">
            <a:spAutoFit/>
          </a:bodyPr>
          <a:lstStyle/>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r>
              <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Tasks to Perform:</a:t>
            </a:r>
          </a:p>
          <a:p>
            <a:pPr fontAlgn="base">
              <a:lnSpc>
                <a:spcPct val="115000"/>
              </a:lnSpc>
            </a:pPr>
            <a:endParaRPr lang="en-IN" sz="2200" b="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fontAlgn="base">
              <a:lnSpc>
                <a:spcPct val="115000"/>
              </a:lnSpc>
            </a:pPr>
            <a:r>
              <a:rPr lang="en-IN" sz="2200" b="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Step 1: </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Download the dataset from the course resource section and upload it into the HDFS using “Hue”</a:t>
            </a:r>
          </a:p>
          <a:p>
            <a:pPr fontAlgn="base">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rtl="0" fontAlgn="base">
              <a:lnSpc>
                <a:spcPct val="115000"/>
              </a:lnSpc>
              <a:spcBef>
                <a:spcPts val="0"/>
              </a:spcBef>
              <a:spcAft>
                <a:spcPts val="0"/>
              </a:spcAft>
            </a:pPr>
            <a:r>
              <a:rPr lang="en-IN" sz="2200" b="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Step </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a:t>
            </a:r>
            <a:r>
              <a:rPr lang="en-IN" sz="2200" b="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Login in</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 the Web Console and open the </a:t>
            </a:r>
            <a:r>
              <a:rPr lang="en-IN"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PySpark</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shell</a:t>
            </a:r>
          </a:p>
          <a:p>
            <a:pPr rtl="0" fontAlgn="base">
              <a:lnSpc>
                <a:spcPct val="115000"/>
              </a:lnSpc>
              <a:spcBef>
                <a:spcPts val="0"/>
              </a:spcBef>
              <a:spcAft>
                <a:spcPts val="0"/>
              </a:spcAft>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fontAlgn="base">
              <a:lnSpc>
                <a:spcPct val="115000"/>
              </a:lnSpc>
            </a:pPr>
            <a:r>
              <a:rPr lang="en-IN" sz="2200" b="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Step </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a:t>
            </a:r>
            <a:r>
              <a:rPr lang="en-IN" sz="2200" b="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Import functions as F from “</a:t>
            </a:r>
            <a:r>
              <a:rPr lang="en-US" sz="2200" dirty="0" err="1">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pyspark.sql</a:t>
            </a:r>
            <a:r>
              <a:rPr lang="en-US" sz="2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a:t>
            </a:r>
          </a:p>
          <a:p>
            <a:pPr rtl="0" fontAlgn="base">
              <a:lnSpc>
                <a:spcPct val="115000"/>
              </a:lnSpc>
              <a:spcBef>
                <a:spcPts val="0"/>
              </a:spcBef>
              <a:spcAft>
                <a:spcPts val="0"/>
              </a:spcAft>
            </a:pPr>
            <a:endParaRPr lang="en-IN" sz="2200" b="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rtl="0" fontAlgn="base">
              <a:lnSpc>
                <a:spcPct val="115000"/>
              </a:lnSpc>
              <a:spcBef>
                <a:spcPts val="0"/>
              </a:spcBef>
              <a:spcAft>
                <a:spcPts val="0"/>
              </a:spcAft>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4: </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As a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PySpark</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DataFrame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read the </a:t>
            </a:r>
            <a:r>
              <a:rPr lang="en-US" sz="22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order_parquet</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data from HDFS</a:t>
            </a:r>
          </a:p>
          <a:p>
            <a:pPr rtl="0" fontAlgn="base">
              <a:lnSpc>
                <a:spcPct val="115000"/>
              </a:lnSpc>
              <a:spcBef>
                <a:spcPts val="0"/>
              </a:spcBef>
              <a:spcAft>
                <a:spcPts val="0"/>
              </a:spcAft>
            </a:pPr>
            <a:endParaRPr lang="en-IN" sz="2200" b="0" i="0" u="none" strike="noStrike"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rtl="0" fontAlgn="base">
              <a:lnSpc>
                <a:spcPct val="115000"/>
              </a:lnSpc>
              <a:spcBef>
                <a:spcPts val="0"/>
              </a:spcBef>
              <a:spcAft>
                <a:spcPts val="0"/>
              </a:spcAft>
            </a:pPr>
            <a:r>
              <a:rPr lang="en-IN" sz="2200" b="0" i="0" u="none" strike="noStrike"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Step 5: </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Filter complete orders to show 10 records</a:t>
            </a:r>
          </a:p>
          <a:p>
            <a:pPr rtl="0" fontAlgn="base">
              <a:lnSpc>
                <a:spcPct val="115000"/>
              </a:lnSpc>
              <a:spcBef>
                <a:spcPts val="0"/>
              </a:spcBef>
              <a:spcAft>
                <a:spcPts val="0"/>
              </a:spcAft>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fontAlgn="base">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6: D</a:t>
            </a:r>
            <a:r>
              <a:rPr lang="en-US" sz="2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isplay the complete order list</a:t>
            </a:r>
          </a:p>
          <a:p>
            <a:pPr fontAlgn="base">
              <a:lnSpc>
                <a:spcPct val="115000"/>
              </a:lnSpc>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fontAlgn="base">
              <a:lnSpc>
                <a:spcPct val="115000"/>
              </a:lnSpc>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Note: The solution to this assisted practice is provided under the course resources section.</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1614;p29">
            <a:extLst>
              <a:ext uri="{FF2B5EF4-FFF2-40B4-BE49-F238E27FC236}">
                <a16:creationId xmlns:a16="http://schemas.microsoft.com/office/drawing/2014/main" id="{1765E97F-75F1-7770-8FFB-03DBB8F3EE57}"/>
              </a:ext>
            </a:extLst>
          </p:cNvPr>
          <p:cNvSpPr txBox="1">
            <a:spLocks noGrp="1"/>
          </p:cNvSpPr>
          <p:nvPr>
            <p:ph type="title"/>
          </p:nvPr>
        </p:nvSpPr>
        <p:spPr>
          <a:xfrm>
            <a:off x="832194" y="561086"/>
            <a:ext cx="9974351" cy="66504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3200"/>
              <a:buFont typeface="Open Sans ExtraBold"/>
              <a:buNone/>
            </a:pPr>
            <a:r>
              <a:rPr lang="en-US" sz="2800" dirty="0">
                <a:latin typeface="Open Sans" panose="020B0606030504020204" pitchFamily="34" charset="0"/>
                <a:ea typeface="Open Sans" panose="020B0606030504020204" pitchFamily="34" charset="0"/>
                <a:cs typeface="Open Sans" panose="020B0606030504020204" pitchFamily="34" charset="0"/>
              </a:rPr>
              <a:t>Assisted Practice 16.1: Create </a:t>
            </a:r>
            <a:r>
              <a:rPr lang="en-US" sz="2800" dirty="0" err="1">
                <a:latin typeface="Open Sans" panose="020B0606030504020204" pitchFamily="34" charset="0"/>
                <a:ea typeface="Open Sans" panose="020B0606030504020204" pitchFamily="34" charset="0"/>
                <a:cs typeface="Open Sans" panose="020B0606030504020204" pitchFamily="34" charset="0"/>
              </a:rPr>
              <a:t>DataFrame</a:t>
            </a:r>
            <a:r>
              <a:rPr lang="en-US" sz="2800" dirty="0">
                <a:latin typeface="Open Sans" panose="020B0606030504020204" pitchFamily="34" charset="0"/>
                <a:ea typeface="Open Sans" panose="020B0606030504020204" pitchFamily="34" charset="0"/>
                <a:cs typeface="Open Sans" panose="020B0606030504020204" pitchFamily="34" charset="0"/>
              </a:rPr>
              <a:t> Using </a:t>
            </a:r>
            <a:r>
              <a:rPr lang="en-US" sz="2800" dirty="0" err="1">
                <a:latin typeface="Open Sans" panose="020B0606030504020204" pitchFamily="34" charset="0"/>
                <a:ea typeface="Open Sans" panose="020B0606030504020204" pitchFamily="34" charset="0"/>
                <a:cs typeface="Open Sans" panose="020B0606030504020204" pitchFamily="34" charset="0"/>
              </a:rPr>
              <a:t>PySpark</a:t>
            </a:r>
            <a:r>
              <a:rPr lang="en-US" sz="2800" dirty="0">
                <a:latin typeface="Open Sans" panose="020B0606030504020204" pitchFamily="34" charset="0"/>
                <a:ea typeface="Open Sans" panose="020B0606030504020204" pitchFamily="34" charset="0"/>
                <a:cs typeface="Open Sans" panose="020B0606030504020204" pitchFamily="34" charset="0"/>
              </a:rPr>
              <a:t> to Process Records</a:t>
            </a:r>
            <a:endParaRPr sz="2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0910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11" name="Google Shape;1611;p29"/>
          <p:cNvSpPr txBox="1"/>
          <p:nvPr/>
        </p:nvSpPr>
        <p:spPr>
          <a:xfrm>
            <a:off x="12771118" y="202843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SemiBold"/>
              </a:rPr>
              <a:t>Duration: </a:t>
            </a:r>
            <a:r>
              <a:rPr lang="en-US" sz="2200" b="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SemiBold"/>
              </a:rPr>
              <a:t>10 mins</a:t>
            </a:r>
            <a:endParaRPr sz="2200" b="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1612" name="Google Shape;1612;p29"/>
          <p:cNvSpPr txBox="1"/>
          <p:nvPr/>
        </p:nvSpPr>
        <p:spPr>
          <a:xfrm>
            <a:off x="832194" y="2687614"/>
            <a:ext cx="14234624" cy="5495250"/>
          </a:xfrm>
          <a:prstGeom prst="rect">
            <a:avLst/>
          </a:prstGeom>
          <a:noFill/>
          <a:ln>
            <a:noFill/>
          </a:ln>
        </p:spPr>
        <p:txBody>
          <a:bodyPr spcFirstLastPara="1" wrap="square" lIns="91425" tIns="45700" rIns="91425" bIns="45700" anchor="ctr" anchorCtr="0">
            <a:noAutofit/>
          </a:bodyPr>
          <a:lstStyle/>
          <a:p>
            <a:pPr>
              <a:lnSpc>
                <a:spcPct val="107000"/>
              </a:lnSpc>
              <a:spcAft>
                <a:spcPts val="800"/>
              </a:spcAft>
            </a:pPr>
            <a:endParaRPr lang="en-IN"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07000"/>
              </a:lnSpc>
              <a:spcAft>
                <a:spcPts val="800"/>
              </a:spcAft>
            </a:pPr>
            <a:endParaRPr lang="en-IN" sz="2200" b="1"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07000"/>
              </a:lnSpc>
              <a:spcAft>
                <a:spcPts val="800"/>
              </a:spcAft>
            </a:pPr>
            <a:endParaRPr lang="en-IN" sz="2200" b="1" dirty="0">
              <a:solidFill>
                <a:srgbClr val="404040"/>
              </a:solidFill>
              <a:latin typeface="Open Sans" panose="020B0606030504020204" pitchFamily="34" charset="0"/>
              <a:ea typeface="Open Sans" panose="020B0606030504020204" pitchFamily="34" charset="0"/>
              <a:cs typeface="Open Sans" panose="020B0606030504020204" pitchFamily="34" charset="0"/>
            </a:endParaRPr>
          </a:p>
          <a:p>
            <a:pPr>
              <a:lnSpc>
                <a:spcPct val="107000"/>
              </a:lnSpc>
              <a:spcAft>
                <a:spcPts val="800"/>
              </a:spcAft>
            </a:pPr>
            <a:r>
              <a:rPr lang="en-IN" sz="2200" b="1"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Problem Scenario:</a:t>
            </a: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 Create a </a:t>
            </a:r>
            <a:r>
              <a:rPr lang="en-IN" sz="2200" dirty="0" err="1">
                <a:solidFill>
                  <a:srgbClr val="404040"/>
                </a:solidFill>
                <a:effectLst/>
                <a:latin typeface="Open Sans" panose="020B0606030504020204" pitchFamily="34" charset="0"/>
                <a:ea typeface="Open Sans" panose="020B0606030504020204" pitchFamily="34" charset="0"/>
                <a:cs typeface="Open Sans" panose="020B0606030504020204" pitchFamily="34" charset="0"/>
              </a:rPr>
              <a:t>DataFrame</a:t>
            </a: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 and a Python function to convert it into UDF </a:t>
            </a:r>
            <a:endParaRPr lang="en-IN" sz="2200" dirty="0">
              <a:effectLst/>
              <a:latin typeface="Open Sans" panose="020B0606030504020204" pitchFamily="34" charset="0"/>
              <a:ea typeface="Open Sans" panose="020B0606030504020204" pitchFamily="34" charset="0"/>
              <a:cs typeface="Open Sans" panose="020B0606030504020204" pitchFamily="34" charset="0"/>
            </a:endParaRPr>
          </a:p>
          <a:p>
            <a:pPr>
              <a:lnSpc>
                <a:spcPct val="107000"/>
              </a:lnSpc>
              <a:spcAft>
                <a:spcPts val="800"/>
              </a:spcAft>
            </a:pPr>
            <a:r>
              <a:rPr lang="en-IN" sz="2200" b="1"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Objective: </a:t>
            </a: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In this demonstration, you will create a built-in function using UDF to convert the first letter of every word into uppercase.</a:t>
            </a:r>
            <a:endParaRPr lang="en-IN" sz="2200" dirty="0">
              <a:effectLst/>
              <a:latin typeface="Open Sans" panose="020B0606030504020204" pitchFamily="34" charset="0"/>
              <a:ea typeface="Open Sans" panose="020B0606030504020204" pitchFamily="34" charset="0"/>
              <a:cs typeface="Open Sans" panose="020B0606030504020204" pitchFamily="34" charset="0"/>
            </a:endParaRPr>
          </a:p>
          <a:p>
            <a:pPr>
              <a:lnSpc>
                <a:spcPct val="107000"/>
              </a:lnSpc>
              <a:spcAft>
                <a:spcPts val="800"/>
              </a:spcAft>
            </a:pP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 </a:t>
            </a:r>
            <a:endParaRPr lang="en-IN" sz="2200" dirty="0">
              <a:effectLst/>
              <a:latin typeface="Open Sans" panose="020B0606030504020204" pitchFamily="34" charset="0"/>
              <a:ea typeface="Open Sans" panose="020B0606030504020204" pitchFamily="34" charset="0"/>
              <a:cs typeface="Open Sans" panose="020B0606030504020204" pitchFamily="34" charset="0"/>
            </a:endParaRPr>
          </a:p>
          <a:p>
            <a:pPr>
              <a:lnSpc>
                <a:spcPct val="107000"/>
              </a:lnSpc>
              <a:spcAft>
                <a:spcPts val="800"/>
              </a:spcAft>
            </a:pPr>
            <a:r>
              <a:rPr lang="en-IN" sz="2200" b="1"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Tasks to Perform:</a:t>
            </a: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 </a:t>
            </a:r>
            <a:endParaRPr lang="en-IN" sz="2200" dirty="0">
              <a:effectLst/>
              <a:latin typeface="Open Sans" panose="020B0606030504020204" pitchFamily="34" charset="0"/>
              <a:ea typeface="Open Sans" panose="020B0606030504020204" pitchFamily="34" charset="0"/>
              <a:cs typeface="Open Sans" panose="020B0606030504020204" pitchFamily="34" charset="0"/>
            </a:endParaRPr>
          </a:p>
          <a:p>
            <a:pPr lvl="0">
              <a:lnSpc>
                <a:spcPct val="115000"/>
              </a:lnSpc>
              <a:spcBef>
                <a:spcPts val="1000"/>
              </a:spcBef>
            </a:pP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Step 1: Import required packages and create a </a:t>
            </a:r>
            <a:r>
              <a:rPr lang="en-IN" sz="2200" dirty="0" err="1">
                <a:solidFill>
                  <a:srgbClr val="404040"/>
                </a:solidFill>
                <a:effectLst/>
                <a:latin typeface="Open Sans" panose="020B0606030504020204" pitchFamily="34" charset="0"/>
                <a:ea typeface="Open Sans" panose="020B0606030504020204" pitchFamily="34" charset="0"/>
                <a:cs typeface="Open Sans" panose="020B0606030504020204" pitchFamily="34" charset="0"/>
              </a:rPr>
              <a:t>DataFrame</a:t>
            </a: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 with two columns (</a:t>
            </a:r>
            <a:r>
              <a:rPr lang="en-IN" sz="2200" dirty="0" err="1">
                <a:solidFill>
                  <a:srgbClr val="404040"/>
                </a:solidFill>
                <a:effectLst/>
                <a:latin typeface="Open Sans" panose="020B0606030504020204" pitchFamily="34" charset="0"/>
                <a:ea typeface="Open Sans" panose="020B0606030504020204" pitchFamily="34" charset="0"/>
                <a:cs typeface="Open Sans" panose="020B0606030504020204" pitchFamily="34" charset="0"/>
              </a:rPr>
              <a:t>S_No</a:t>
            </a: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 Name)</a:t>
            </a:r>
            <a:endParaRPr lang="en-IN" sz="2200" dirty="0">
              <a:latin typeface="Open Sans" panose="020B0606030504020204" pitchFamily="34" charset="0"/>
              <a:ea typeface="Open Sans" panose="020B0606030504020204" pitchFamily="34" charset="0"/>
              <a:cs typeface="Open Sans" panose="020B0606030504020204" pitchFamily="34" charset="0"/>
            </a:endParaRPr>
          </a:p>
          <a:p>
            <a:pPr lvl="0">
              <a:lnSpc>
                <a:spcPct val="115000"/>
              </a:lnSpc>
              <a:spcBef>
                <a:spcPts val="1000"/>
              </a:spcBef>
            </a:pP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Step 2: Create a function </a:t>
            </a:r>
            <a:r>
              <a:rPr lang="en-IN" sz="2200" dirty="0" err="1">
                <a:solidFill>
                  <a:srgbClr val="404040"/>
                </a:solidFill>
                <a:effectLst/>
                <a:latin typeface="Open Sans" panose="020B0606030504020204" pitchFamily="34" charset="0"/>
                <a:ea typeface="Open Sans" panose="020B0606030504020204" pitchFamily="34" charset="0"/>
                <a:cs typeface="Open Sans" panose="020B0606030504020204" pitchFamily="34" charset="0"/>
              </a:rPr>
              <a:t>convertCase</a:t>
            </a: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 which will convert the first letter of every word into a capital letter</a:t>
            </a:r>
            <a:endParaRPr lang="en-IN" sz="2200" dirty="0">
              <a:effectLst/>
              <a:latin typeface="Open Sans" panose="020B0606030504020204" pitchFamily="34" charset="0"/>
              <a:ea typeface="Open Sans" panose="020B0606030504020204" pitchFamily="34" charset="0"/>
              <a:cs typeface="Open Sans" panose="020B0606030504020204" pitchFamily="34" charset="0"/>
            </a:endParaRPr>
          </a:p>
          <a:p>
            <a:pPr lvl="0">
              <a:lnSpc>
                <a:spcPct val="115000"/>
              </a:lnSpc>
              <a:spcBef>
                <a:spcPts val="1000"/>
              </a:spcBef>
            </a:pP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Step 3:Convert a Python function to </a:t>
            </a:r>
            <a:r>
              <a:rPr lang="en-IN" sz="2200" dirty="0" err="1">
                <a:solidFill>
                  <a:srgbClr val="404040"/>
                </a:solidFill>
                <a:effectLst/>
                <a:latin typeface="Open Sans" panose="020B0606030504020204" pitchFamily="34" charset="0"/>
                <a:ea typeface="Open Sans" panose="020B0606030504020204" pitchFamily="34" charset="0"/>
                <a:cs typeface="Open Sans" panose="020B0606030504020204" pitchFamily="34" charset="0"/>
              </a:rPr>
              <a:t>PySpark</a:t>
            </a: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 UDF</a:t>
            </a:r>
            <a:endParaRPr lang="en-IN" sz="2200" dirty="0">
              <a:latin typeface="Open Sans" panose="020B0606030504020204" pitchFamily="34" charset="0"/>
              <a:ea typeface="Open Sans" panose="020B0606030504020204" pitchFamily="34" charset="0"/>
              <a:cs typeface="Open Sans" panose="020B0606030504020204" pitchFamily="34" charset="0"/>
            </a:endParaRPr>
          </a:p>
          <a:p>
            <a:pPr lvl="0">
              <a:lnSpc>
                <a:spcPct val="115000"/>
              </a:lnSpc>
              <a:spcBef>
                <a:spcPts val="1000"/>
              </a:spcBef>
            </a:pP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Step 4: Apply the </a:t>
            </a:r>
            <a:r>
              <a:rPr lang="en-IN" sz="2200" dirty="0" err="1">
                <a:solidFill>
                  <a:srgbClr val="404040"/>
                </a:solidFill>
                <a:effectLst/>
                <a:latin typeface="Open Sans" panose="020B0606030504020204" pitchFamily="34" charset="0"/>
                <a:ea typeface="Open Sans" panose="020B0606030504020204" pitchFamily="34" charset="0"/>
                <a:cs typeface="Open Sans" panose="020B0606030504020204" pitchFamily="34" charset="0"/>
              </a:rPr>
              <a:t>convertUDF</a:t>
            </a: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 function on a </a:t>
            </a:r>
            <a:r>
              <a:rPr lang="en-IN" sz="2200" dirty="0" err="1">
                <a:solidFill>
                  <a:srgbClr val="404040"/>
                </a:solidFill>
                <a:effectLst/>
                <a:latin typeface="Open Sans" panose="020B0606030504020204" pitchFamily="34" charset="0"/>
                <a:ea typeface="Open Sans" panose="020B0606030504020204" pitchFamily="34" charset="0"/>
                <a:cs typeface="Open Sans" panose="020B0606030504020204" pitchFamily="34" charset="0"/>
              </a:rPr>
              <a:t>DataFrame</a:t>
            </a:r>
            <a:r>
              <a:rPr lang="en-IN" sz="2200"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 column as a built-in function </a:t>
            </a:r>
            <a:endParaRPr lang="en-IN" sz="2200" dirty="0">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r>
              <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Note: The solution to this assisted practice is provided under the course resources section.</a:t>
            </a: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15000"/>
              </a:lnSpc>
            </a:pPr>
            <a:endParaRPr lang="en-US" sz="2200" b="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614" name="Google Shape;1614;p29"/>
          <p:cNvSpPr txBox="1">
            <a:spLocks noGrp="1"/>
          </p:cNvSpPr>
          <p:nvPr>
            <p:ph type="title"/>
          </p:nvPr>
        </p:nvSpPr>
        <p:spPr>
          <a:xfrm>
            <a:off x="832194" y="561086"/>
            <a:ext cx="9974351" cy="66504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3200"/>
              <a:buFont typeface="Open Sans ExtraBold"/>
              <a:buNone/>
            </a:pPr>
            <a:r>
              <a:rPr lang="en-US" sz="2800" dirty="0">
                <a:latin typeface="Open Sans" panose="020B0606030504020204" pitchFamily="34" charset="0"/>
                <a:ea typeface="Open Sans" panose="020B0606030504020204" pitchFamily="34" charset="0"/>
                <a:cs typeface="Open Sans" panose="020B0606030504020204" pitchFamily="34" charset="0"/>
              </a:rPr>
              <a:t>Assisted Practice 16.2: UDF with </a:t>
            </a:r>
            <a:r>
              <a:rPr lang="en-US" sz="2800" dirty="0" err="1">
                <a:latin typeface="Open Sans" panose="020B0606030504020204" pitchFamily="34" charset="0"/>
                <a:ea typeface="Open Sans" panose="020B0606030504020204" pitchFamily="34" charset="0"/>
                <a:cs typeface="Open Sans" panose="020B0606030504020204" pitchFamily="34" charset="0"/>
              </a:rPr>
              <a:t>DataFrame</a:t>
            </a:r>
            <a:endParaRPr sz="2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4607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E637-B154-4A37-9114-9E34F7D2ACB0}"/>
              </a:ext>
            </a:extLst>
          </p:cNvPr>
          <p:cNvSpPr>
            <a:spLocks noGrp="1"/>
          </p:cNvSpPr>
          <p:nvPr>
            <p:ph type="title"/>
          </p:nvPr>
        </p:nvSpPr>
        <p:spPr/>
        <p:txBody>
          <a:bodyPr>
            <a:normAutofit/>
          </a:bodyPr>
          <a:lstStyle/>
          <a:p>
            <a:r>
              <a:rPr lang="en-IN" sz="2800" dirty="0">
                <a:latin typeface="Open Sans" panose="020B0606030504020204" pitchFamily="34" charset="0"/>
                <a:ea typeface="Open Sans" panose="020B0606030504020204" pitchFamily="34" charset="0"/>
                <a:cs typeface="Open Sans" panose="020B0606030504020204" pitchFamily="34" charset="0"/>
              </a:rPr>
              <a:t>Need for Spark SQL</a:t>
            </a:r>
          </a:p>
        </p:txBody>
      </p:sp>
      <p:sp>
        <p:nvSpPr>
          <p:cNvPr id="4" name="Rectangle: Rounded Corners 3">
            <a:extLst>
              <a:ext uri="{FF2B5EF4-FFF2-40B4-BE49-F238E27FC236}">
                <a16:creationId xmlns:a16="http://schemas.microsoft.com/office/drawing/2014/main" id="{066EC863-C2F5-4B18-9DC6-22E002AB8758}"/>
              </a:ext>
            </a:extLst>
          </p:cNvPr>
          <p:cNvSpPr/>
          <p:nvPr/>
        </p:nvSpPr>
        <p:spPr>
          <a:xfrm>
            <a:off x="8128000" y="2293820"/>
            <a:ext cx="6743700" cy="52101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 SQL was created to overcome the limitations of Apache Hive.</a:t>
            </a:r>
          </a:p>
          <a:p>
            <a:pPr marL="342900" indent="-342900">
              <a:lnSpc>
                <a:spcPct val="150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was released in 2014.</a:t>
            </a:r>
          </a:p>
          <a:p>
            <a:pPr marL="342900" indent="-342900">
              <a:lnSpc>
                <a:spcPct val="150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is built on top of the Spark Core module.</a:t>
            </a:r>
          </a:p>
          <a:p>
            <a:pPr marL="342900" indent="-342900">
              <a:lnSpc>
                <a:spcPct val="150000"/>
              </a:lnSpc>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can integrate with NoSQL databases, but it primarily works with RDBMS.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3475518-D920-4A98-B10C-F1C96261D369}"/>
              </a:ext>
            </a:extLst>
          </p:cNvPr>
          <p:cNvPicPr>
            <a:picLocks noChangeAspect="1"/>
          </p:cNvPicPr>
          <p:nvPr/>
        </p:nvPicPr>
        <p:blipFill>
          <a:blip r:embed="rId2"/>
          <a:stretch>
            <a:fillRect/>
          </a:stretch>
        </p:blipFill>
        <p:spPr>
          <a:xfrm>
            <a:off x="1109688" y="3148012"/>
            <a:ext cx="6867525" cy="2847975"/>
          </a:xfrm>
          <a:prstGeom prst="rect">
            <a:avLst/>
          </a:prstGeom>
        </p:spPr>
      </p:pic>
      <p:pic>
        <p:nvPicPr>
          <p:cNvPr id="6" name="Google Shape;928;p5">
            <a:extLst>
              <a:ext uri="{FF2B5EF4-FFF2-40B4-BE49-F238E27FC236}">
                <a16:creationId xmlns:a16="http://schemas.microsoft.com/office/drawing/2014/main" id="{0F1639EB-3E1C-4585-A2B6-206E16C010BA}"/>
              </a:ext>
            </a:extLst>
          </p:cNvPr>
          <p:cNvPicPr preferRelativeResize="0"/>
          <p:nvPr/>
        </p:nvPicPr>
        <p:blipFill rotWithShape="1">
          <a:blip r:embed="rId3">
            <a:alphaModFix/>
          </a:blip>
          <a:srcRect/>
          <a:stretch/>
        </p:blipFill>
        <p:spPr>
          <a:xfrm>
            <a:off x="5683455" y="724207"/>
            <a:ext cx="4889089" cy="521025"/>
          </a:xfrm>
          <a:prstGeom prst="rect">
            <a:avLst/>
          </a:prstGeom>
          <a:noFill/>
          <a:ln>
            <a:noFill/>
          </a:ln>
        </p:spPr>
      </p:pic>
    </p:spTree>
    <p:extLst>
      <p:ext uri="{BB962C8B-B14F-4D97-AF65-F5344CB8AC3E}">
        <p14:creationId xmlns:p14="http://schemas.microsoft.com/office/powerpoint/2010/main" val="5955256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40"/>
          <p:cNvSpPr txBox="1">
            <a:spLocks noGrp="1"/>
          </p:cNvSpPr>
          <p:nvPr>
            <p:ph type="body" idx="1"/>
          </p:nvPr>
        </p:nvSpPr>
        <p:spPr>
          <a:xfrm>
            <a:off x="1149117" y="2874222"/>
            <a:ext cx="9876791" cy="586248"/>
          </a:xfrm>
          <a:prstGeom prst="rect">
            <a:avLst/>
          </a:prstGeom>
          <a:noFill/>
          <a:ln>
            <a:noFill/>
          </a:ln>
        </p:spPr>
        <p:txBody>
          <a:bodyPr spcFirstLastPara="1" wrap="square" lIns="91425" tIns="45700" rIns="91425" bIns="45700" anchor="t" anchorCtr="0">
            <a:noAutofit/>
          </a:bodyPr>
          <a:lstStyle/>
          <a:p>
            <a:pPr marL="0" indent="0">
              <a:lnSpc>
                <a:spcPct val="150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 SQL was developed to address the shortcomings of Apache hive.</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2" name="Google Shape;1402;p40"/>
          <p:cNvSpPr txBox="1">
            <a:spLocks noGrp="1"/>
          </p:cNvSpPr>
          <p:nvPr>
            <p:ph type="body" idx="2"/>
          </p:nvPr>
        </p:nvSpPr>
        <p:spPr>
          <a:xfrm>
            <a:off x="943608" y="3790499"/>
            <a:ext cx="9686291" cy="586248"/>
          </a:xfrm>
          <a:prstGeom prst="rect">
            <a:avLst/>
          </a:prstGeom>
          <a:noFill/>
          <a:ln>
            <a:noFill/>
          </a:ln>
        </p:spPr>
        <p:txBody>
          <a:bodyPr spcFirstLastPara="1" wrap="square" lIns="91425" tIns="45700" rIns="91425" bIns="45700" anchor="t" anchorCtr="0">
            <a:noAutofit/>
          </a:bodyPr>
          <a:lstStyle/>
          <a:p>
            <a:pPr>
              <a:lnSpc>
                <a:spcPct val="115000"/>
              </a:lnSpc>
              <a:spcBef>
                <a:spcPts val="0"/>
              </a:spcBef>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User-Defined Functions (UDFs) allow to create a custom function and </a:t>
            </a:r>
          </a:p>
          <a:p>
            <a:pPr>
              <a:lnSpc>
                <a:spcPct val="115000"/>
              </a:lnSpc>
              <a:spcBef>
                <a:spcPts val="0"/>
              </a:spcBef>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utilize it in SQL.</a:t>
            </a:r>
            <a:endParaRPr lang="en-US" sz="2200" dirty="0">
              <a:solidFill>
                <a:srgbClr val="44494E"/>
              </a:solidFill>
            </a:endParaRPr>
          </a:p>
        </p:txBody>
      </p:sp>
      <p:sp>
        <p:nvSpPr>
          <p:cNvPr id="1404" name="Google Shape;1404;p40"/>
          <p:cNvSpPr txBox="1">
            <a:spLocks noGrp="1"/>
          </p:cNvSpPr>
          <p:nvPr>
            <p:ph type="body" idx="5"/>
          </p:nvPr>
        </p:nvSpPr>
        <p:spPr>
          <a:xfrm>
            <a:off x="1107654" y="640138"/>
            <a:ext cx="8099408" cy="586248"/>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80000"/>
              </a:lnSpc>
              <a:spcBef>
                <a:spcPts val="1000"/>
              </a:spcBef>
              <a:spcAft>
                <a:spcPts val="0"/>
              </a:spcAft>
              <a:buClr>
                <a:srgbClr val="3F3F3F"/>
              </a:buClr>
              <a:buSzPts val="2200"/>
              <a:buFont typeface="Arial"/>
              <a:buNone/>
            </a:pPr>
            <a:r>
              <a:rPr lang="en-US" sz="2800" dirty="0">
                <a:latin typeface="Open Sans" panose="020B0606030504020204" pitchFamily="34" charset="0"/>
                <a:ea typeface="Open Sans" panose="020B0606030504020204" pitchFamily="34" charset="0"/>
                <a:cs typeface="Open Sans" panose="020B0606030504020204" pitchFamily="34" charset="0"/>
                <a:sym typeface="Open Sans ExtraBold"/>
              </a:rPr>
              <a:t>Key Takeaways</a:t>
            </a:r>
            <a:endParaRPr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406" name="Google Shape;1406;p40"/>
          <p:cNvPicPr preferRelativeResize="0"/>
          <p:nvPr/>
        </p:nvPicPr>
        <p:blipFill rotWithShape="1">
          <a:blip r:embed="rId3">
            <a:alphaModFix/>
          </a:blip>
          <a:srcRect/>
          <a:stretch/>
        </p:blipFill>
        <p:spPr>
          <a:xfrm>
            <a:off x="3304343" y="1074394"/>
            <a:ext cx="3970733" cy="499469"/>
          </a:xfrm>
          <a:prstGeom prst="rect">
            <a:avLst/>
          </a:prstGeom>
          <a:noFill/>
          <a:ln>
            <a:noFill/>
          </a:ln>
        </p:spPr>
      </p:pic>
      <p:pic>
        <p:nvPicPr>
          <p:cNvPr id="1408" name="Google Shape;1408;p40"/>
          <p:cNvPicPr preferRelativeResize="0"/>
          <p:nvPr/>
        </p:nvPicPr>
        <p:blipFill rotWithShape="1">
          <a:blip r:embed="rId4">
            <a:alphaModFix/>
          </a:blip>
          <a:srcRect/>
          <a:stretch/>
        </p:blipFill>
        <p:spPr>
          <a:xfrm>
            <a:off x="659787" y="3050599"/>
            <a:ext cx="489335" cy="489335"/>
          </a:xfrm>
          <a:prstGeom prst="rect">
            <a:avLst/>
          </a:prstGeom>
          <a:noFill/>
          <a:ln>
            <a:noFill/>
          </a:ln>
        </p:spPr>
      </p:pic>
      <p:pic>
        <p:nvPicPr>
          <p:cNvPr id="1409" name="Google Shape;1409;p40"/>
          <p:cNvPicPr preferRelativeResize="0"/>
          <p:nvPr/>
        </p:nvPicPr>
        <p:blipFill rotWithShape="1">
          <a:blip r:embed="rId4">
            <a:alphaModFix/>
          </a:blip>
          <a:srcRect/>
          <a:stretch/>
        </p:blipFill>
        <p:spPr>
          <a:xfrm>
            <a:off x="659784" y="3939365"/>
            <a:ext cx="489335" cy="489335"/>
          </a:xfrm>
          <a:prstGeom prst="rect">
            <a:avLst/>
          </a:prstGeom>
          <a:noFill/>
          <a:ln>
            <a:noFill/>
          </a:ln>
        </p:spPr>
      </p:pic>
      <p:pic>
        <p:nvPicPr>
          <p:cNvPr id="1410" name="Google Shape;1410;p40"/>
          <p:cNvPicPr preferRelativeResize="0"/>
          <p:nvPr/>
        </p:nvPicPr>
        <p:blipFill rotWithShape="1">
          <a:blip r:embed="rId4">
            <a:alphaModFix/>
          </a:blip>
          <a:srcRect/>
          <a:stretch/>
        </p:blipFill>
        <p:spPr>
          <a:xfrm>
            <a:off x="659783" y="4938419"/>
            <a:ext cx="489335" cy="489335"/>
          </a:xfrm>
          <a:prstGeom prst="rect">
            <a:avLst/>
          </a:prstGeom>
          <a:noFill/>
          <a:ln>
            <a:noFill/>
          </a:ln>
        </p:spPr>
      </p:pic>
      <p:sp>
        <p:nvSpPr>
          <p:cNvPr id="3" name="Text Placeholder 2">
            <a:extLst>
              <a:ext uri="{FF2B5EF4-FFF2-40B4-BE49-F238E27FC236}">
                <a16:creationId xmlns:a16="http://schemas.microsoft.com/office/drawing/2014/main" id="{DE43B5EC-BCDC-4634-A1D7-083511640C4B}"/>
              </a:ext>
            </a:extLst>
          </p:cNvPr>
          <p:cNvSpPr>
            <a:spLocks noGrp="1"/>
          </p:cNvSpPr>
          <p:nvPr>
            <p:ph type="body" idx="3"/>
          </p:nvPr>
        </p:nvSpPr>
        <p:spPr>
          <a:xfrm>
            <a:off x="943608" y="4937585"/>
            <a:ext cx="9381491" cy="586248"/>
          </a:xfrm>
        </p:spPr>
        <p:txBody>
          <a:bodyPr>
            <a:noAutofit/>
          </a:bodyPr>
          <a:lstStyle/>
          <a:p>
            <a:pPr>
              <a:spcBef>
                <a:spcPts val="0"/>
              </a:spcBef>
            </a:pPr>
            <a:r>
              <a:rPr lang="en-US" dirty="0">
                <a:latin typeface="Open Sans"/>
                <a:ea typeface="Open Sans"/>
                <a:cs typeface="Open Sans"/>
                <a:sym typeface="Open Sans"/>
              </a:rPr>
              <a:t>A </a:t>
            </a:r>
            <a:r>
              <a:rPr lang="en-US" dirty="0" err="1">
                <a:latin typeface="Open Sans"/>
                <a:ea typeface="Open Sans"/>
                <a:cs typeface="Open Sans"/>
                <a:sym typeface="Open Sans"/>
              </a:rPr>
              <a:t>DataFrame</a:t>
            </a:r>
            <a:r>
              <a:rPr lang="en-US" dirty="0">
                <a:latin typeface="Open Sans"/>
                <a:ea typeface="Open Sans"/>
                <a:cs typeface="Open Sans"/>
                <a:sym typeface="Open Sans"/>
              </a:rPr>
              <a:t> is a distributed collection of data in which the data is </a:t>
            </a:r>
          </a:p>
          <a:p>
            <a:pPr>
              <a:lnSpc>
                <a:spcPct val="115000"/>
              </a:lnSpc>
              <a:spcBef>
                <a:spcPts val="0"/>
              </a:spcBef>
            </a:pPr>
            <a:r>
              <a:rPr lang="en-US" dirty="0">
                <a:latin typeface="Open Sans"/>
                <a:ea typeface="Open Sans"/>
                <a:cs typeface="Open Sans"/>
                <a:sym typeface="Open Sans"/>
              </a:rPr>
              <a:t>grouped into named columns..</a:t>
            </a:r>
          </a:p>
        </p:txBody>
      </p:sp>
      <p:sp>
        <p:nvSpPr>
          <p:cNvPr id="14" name="Google Shape;1402;p40">
            <a:extLst>
              <a:ext uri="{FF2B5EF4-FFF2-40B4-BE49-F238E27FC236}">
                <a16:creationId xmlns:a16="http://schemas.microsoft.com/office/drawing/2014/main" id="{6C094518-B46D-4243-9577-B91F5A4830F3}"/>
              </a:ext>
            </a:extLst>
          </p:cNvPr>
          <p:cNvSpPr txBox="1">
            <a:spLocks/>
          </p:cNvSpPr>
          <p:nvPr/>
        </p:nvSpPr>
        <p:spPr>
          <a:xfrm>
            <a:off x="1162050" y="5927411"/>
            <a:ext cx="9448799" cy="120896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15000"/>
              </a:lnSpc>
              <a:spcBef>
                <a:spcPts val="0"/>
              </a:spcBef>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Catalyst optimizer is an Apache Spark component that optimizes structural queries written in SQL,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DataFrame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and Dataset API structural queries.</a:t>
            </a:r>
          </a:p>
        </p:txBody>
      </p:sp>
      <p:pic>
        <p:nvPicPr>
          <p:cNvPr id="17" name="Google Shape;1409;p40">
            <a:extLst>
              <a:ext uri="{FF2B5EF4-FFF2-40B4-BE49-F238E27FC236}">
                <a16:creationId xmlns:a16="http://schemas.microsoft.com/office/drawing/2014/main" id="{46C122D4-FA2F-430F-8229-9BF49886378F}"/>
              </a:ext>
            </a:extLst>
          </p:cNvPr>
          <p:cNvPicPr preferRelativeResize="0"/>
          <p:nvPr/>
        </p:nvPicPr>
        <p:blipFill rotWithShape="1">
          <a:blip r:embed="rId4">
            <a:alphaModFix/>
          </a:blip>
          <a:srcRect/>
          <a:stretch/>
        </p:blipFill>
        <p:spPr>
          <a:xfrm>
            <a:off x="659783" y="5988592"/>
            <a:ext cx="489335" cy="48933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7"/>
          <p:cNvSpPr txBox="1">
            <a:spLocks noGrp="1"/>
          </p:cNvSpPr>
          <p:nvPr>
            <p:ph type="body" idx="1"/>
          </p:nvPr>
        </p:nvSpPr>
        <p:spPr>
          <a:xfrm>
            <a:off x="2979374" y="588267"/>
            <a:ext cx="12323689" cy="1424965"/>
          </a:xfrm>
          <a:prstGeom prst="rect">
            <a:avLst/>
          </a:prstGeom>
          <a:noFill/>
          <a:ln>
            <a:noFill/>
          </a:ln>
        </p:spPr>
        <p:txBody>
          <a:bodyPr spcFirstLastPara="1" wrap="square" lIns="91400" tIns="45700" rIns="91400" bIns="45700" anchor="ctr" anchorCtr="0">
            <a:normAutofit/>
          </a:bodyPr>
          <a:lstStyle/>
          <a:p>
            <a:pPr marL="457189" indent="-228594"/>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Which of the following are the components of the Spark project?</a:t>
            </a:r>
            <a:endParaRPr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1" name="Google Shape;551;p37"/>
          <p:cNvSpPr txBox="1">
            <a:spLocks noGrp="1"/>
          </p:cNvSpPr>
          <p:nvPr>
            <p:ph type="body" idx="6"/>
          </p:nvPr>
        </p:nvSpPr>
        <p:spPr>
          <a:xfrm>
            <a:off x="1549949" y="1281798"/>
            <a:ext cx="952975" cy="537079"/>
          </a:xfrm>
          <a:prstGeom prst="rect">
            <a:avLst/>
          </a:prstGeom>
          <a:noFill/>
          <a:ln>
            <a:noFill/>
          </a:ln>
        </p:spPr>
        <p:txBody>
          <a:bodyPr spcFirstLastPara="1" wrap="square" lIns="91400" tIns="45700" rIns="91400" bIns="45700" anchor="ctr" anchorCtr="0">
            <a:normAutofit/>
          </a:bodyPr>
          <a:lstStyle/>
          <a:p>
            <a:pPr marL="457189" indent="-228594">
              <a:lnSpc>
                <a:spcPct val="80000"/>
              </a:lnSpc>
            </a:pPr>
            <a:r>
              <a:rPr lang="en-IN" sz="2200">
                <a:latin typeface="Open Sans" panose="020B0606030504020204" pitchFamily="34" charset="0"/>
                <a:ea typeface="Open Sans" panose="020B0606030504020204" pitchFamily="34" charset="0"/>
                <a:cs typeface="Open Sans" panose="020B0606030504020204" pitchFamily="34" charset="0"/>
              </a:rPr>
              <a:t>1</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552" name="Google Shape;552;p37"/>
          <p:cNvSpPr txBox="1"/>
          <p:nvPr/>
        </p:nvSpPr>
        <p:spPr>
          <a:xfrm>
            <a:off x="2329744" y="2892055"/>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Spark Core and RDDs</a:t>
            </a:r>
            <a:endParaRPr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53" name="Google Shape;553;p37"/>
          <p:cNvSpPr txBox="1"/>
          <p:nvPr/>
        </p:nvSpPr>
        <p:spPr>
          <a:xfrm>
            <a:off x="2329744" y="3717774"/>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Spark SQL</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554" name="Google Shape;554;p37"/>
          <p:cNvSpPr txBox="1"/>
          <p:nvPr/>
        </p:nvSpPr>
        <p:spPr>
          <a:xfrm>
            <a:off x="2329744" y="4407407"/>
            <a:ext cx="11250640" cy="701711"/>
          </a:xfrm>
          <a:prstGeom prst="rect">
            <a:avLst/>
          </a:prstGeom>
          <a:noFill/>
          <a:ln>
            <a:noFill/>
          </a:ln>
        </p:spPr>
        <p:txBody>
          <a:bodyPr spcFirstLastPara="1" wrap="square" lIns="91400" tIns="45700" rIns="91400" bIns="45700" anchor="ctr" anchorCtr="0">
            <a:norm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Spark Streaming</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55" name="Google Shape;555;p37"/>
          <p:cNvSpPr txBox="1"/>
          <p:nvPr/>
        </p:nvSpPr>
        <p:spPr>
          <a:xfrm>
            <a:off x="2329744" y="5349557"/>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All of the above</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txBox="1">
            <a:spLocks noGrp="1"/>
          </p:cNvSpPr>
          <p:nvPr>
            <p:ph type="body" idx="1"/>
          </p:nvPr>
        </p:nvSpPr>
        <p:spPr>
          <a:xfrm>
            <a:off x="670034" y="7935121"/>
            <a:ext cx="15194415" cy="998671"/>
          </a:xfrm>
          <a:prstGeom prst="rect">
            <a:avLst/>
          </a:prstGeom>
          <a:noFill/>
          <a:ln>
            <a:noFill/>
          </a:ln>
        </p:spPr>
        <p:txBody>
          <a:bodyPr spcFirstLastPara="1" wrap="square" lIns="91400" tIns="45700" rIns="91400" bIns="45700" anchor="t" anchorCtr="0">
            <a:normAutofit/>
          </a:bodyPr>
          <a:lstStyle/>
          <a:p>
            <a:pPr marL="457189" indent="-228594"/>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 Core and RDDs, Spark SQL, and Spark Streaming are some of the components of Spark project.</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1" name="Google Shape;561;p38"/>
          <p:cNvSpPr txBox="1">
            <a:spLocks noGrp="1"/>
          </p:cNvSpPr>
          <p:nvPr>
            <p:ph type="body" idx="2"/>
          </p:nvPr>
        </p:nvSpPr>
        <p:spPr>
          <a:xfrm>
            <a:off x="3133431" y="7373503"/>
            <a:ext cx="9022188" cy="351408"/>
          </a:xfrm>
          <a:prstGeom prst="rect">
            <a:avLst/>
          </a:prstGeom>
          <a:noFill/>
          <a:ln>
            <a:noFill/>
          </a:ln>
        </p:spPr>
        <p:txBody>
          <a:bodyPr spcFirstLastPara="1" wrap="square" lIns="91400" tIns="45700" rIns="91400" bIns="45700" anchor="ctr" anchorCtr="0">
            <a:noAutofit/>
          </a:bodyPr>
          <a:lstStyle/>
          <a:p>
            <a:pPr marL="457189" indent="-228594"/>
            <a:r>
              <a:rPr lang="en-IN" dirty="0">
                <a:latin typeface="Open Sans" panose="020B0606030504020204" pitchFamily="34" charset="0"/>
                <a:ea typeface="Open Sans" panose="020B0606030504020204" pitchFamily="34" charset="0"/>
                <a:cs typeface="Open Sans" panose="020B0606030504020204" pitchFamily="34" charset="0"/>
              </a:rPr>
              <a:t>D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62" name="Google Shape;562;p38"/>
          <p:cNvSpPr txBox="1">
            <a:spLocks noGrp="1"/>
          </p:cNvSpPr>
          <p:nvPr>
            <p:ph type="body" idx="3"/>
          </p:nvPr>
        </p:nvSpPr>
        <p:spPr>
          <a:xfrm>
            <a:off x="2979374" y="588267"/>
            <a:ext cx="12323689" cy="1424965"/>
          </a:xfrm>
          <a:prstGeom prst="rect">
            <a:avLst/>
          </a:prstGeom>
          <a:noFill/>
          <a:ln>
            <a:noFill/>
          </a:ln>
        </p:spPr>
        <p:txBody>
          <a:bodyPr spcFirstLastPara="1" wrap="square" lIns="91400" tIns="45700" rIns="91400" bIns="45700" anchor="ctr" anchorCtr="0">
            <a:normAutofit/>
          </a:bodyPr>
          <a:lstStyle/>
          <a:p>
            <a:pPr marL="457189" indent="-228594"/>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Which of the following are the components of the Spark project?</a:t>
            </a:r>
            <a:endParaRPr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3" name="Google Shape;563;p38"/>
          <p:cNvSpPr txBox="1">
            <a:spLocks noGrp="1"/>
          </p:cNvSpPr>
          <p:nvPr>
            <p:ph type="body" idx="8"/>
          </p:nvPr>
        </p:nvSpPr>
        <p:spPr>
          <a:xfrm>
            <a:off x="1549949" y="1281798"/>
            <a:ext cx="952975" cy="537079"/>
          </a:xfrm>
          <a:prstGeom prst="rect">
            <a:avLst/>
          </a:prstGeom>
          <a:noFill/>
          <a:ln>
            <a:noFill/>
          </a:ln>
        </p:spPr>
        <p:txBody>
          <a:bodyPr spcFirstLastPara="1" wrap="square" lIns="91400" tIns="45700" rIns="91400" bIns="45700" anchor="ctr" anchorCtr="0">
            <a:normAutofit/>
          </a:bodyPr>
          <a:lstStyle/>
          <a:p>
            <a:pPr marL="457189" indent="-228594">
              <a:lnSpc>
                <a:spcPct val="80000"/>
              </a:lnSpc>
            </a:pPr>
            <a:r>
              <a:rPr lang="en-IN" sz="2200">
                <a:latin typeface="Open Sans" panose="020B0606030504020204" pitchFamily="34" charset="0"/>
                <a:ea typeface="Open Sans" panose="020B0606030504020204" pitchFamily="34" charset="0"/>
                <a:cs typeface="Open Sans" panose="020B0606030504020204" pitchFamily="34" charset="0"/>
              </a:rPr>
              <a:t>1</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564" name="Google Shape;564;p38"/>
          <p:cNvSpPr txBox="1"/>
          <p:nvPr/>
        </p:nvSpPr>
        <p:spPr>
          <a:xfrm>
            <a:off x="2329744" y="2892055"/>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Spark Core and RDDs</a:t>
            </a:r>
            <a:endParaRPr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65" name="Google Shape;565;p38"/>
          <p:cNvSpPr txBox="1"/>
          <p:nvPr/>
        </p:nvSpPr>
        <p:spPr>
          <a:xfrm>
            <a:off x="2329744" y="3717774"/>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Spark SQL</a:t>
            </a:r>
            <a:endParaRPr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566" name="Google Shape;566;p38"/>
          <p:cNvSpPr txBox="1"/>
          <p:nvPr/>
        </p:nvSpPr>
        <p:spPr>
          <a:xfrm>
            <a:off x="2329744" y="4407407"/>
            <a:ext cx="11250640" cy="701711"/>
          </a:xfrm>
          <a:prstGeom prst="rect">
            <a:avLst/>
          </a:prstGeom>
          <a:noFill/>
          <a:ln>
            <a:noFill/>
          </a:ln>
        </p:spPr>
        <p:txBody>
          <a:bodyPr spcFirstLastPara="1" wrap="square" lIns="91400" tIns="45700" rIns="91400" bIns="45700" anchor="ctr" anchorCtr="0">
            <a:norm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Spark Streaming</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67" name="Google Shape;567;p38"/>
          <p:cNvSpPr txBox="1"/>
          <p:nvPr/>
        </p:nvSpPr>
        <p:spPr>
          <a:xfrm>
            <a:off x="2329744" y="5349557"/>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All of the above</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9"/>
          <p:cNvSpPr txBox="1">
            <a:spLocks noGrp="1"/>
          </p:cNvSpPr>
          <p:nvPr>
            <p:ph type="body" idx="1"/>
          </p:nvPr>
        </p:nvSpPr>
        <p:spPr>
          <a:xfrm>
            <a:off x="2979374" y="613480"/>
            <a:ext cx="12323689" cy="1424965"/>
          </a:xfrm>
          <a:prstGeom prst="rect">
            <a:avLst/>
          </a:prstGeom>
          <a:noFill/>
          <a:ln>
            <a:noFill/>
          </a:ln>
        </p:spPr>
        <p:txBody>
          <a:bodyPr spcFirstLastPara="1" wrap="square" lIns="91400" tIns="45700" rIns="91400" bIns="45700" anchor="ctr" anchorCtr="0">
            <a:normAutofit/>
          </a:bodyPr>
          <a:lstStyle/>
          <a:p>
            <a:pPr marL="457189" indent="-228594"/>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“Spark driver runs on the host from where the job is submitted”. Which mode is </a:t>
            </a:r>
          </a:p>
          <a:p>
            <a:pPr marL="457189" indent="-228594"/>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being talked here?</a:t>
            </a:r>
            <a:endParaRPr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3" name="Google Shape;573;p39"/>
          <p:cNvSpPr txBox="1">
            <a:spLocks noGrp="1"/>
          </p:cNvSpPr>
          <p:nvPr>
            <p:ph type="body" idx="6"/>
          </p:nvPr>
        </p:nvSpPr>
        <p:spPr>
          <a:xfrm>
            <a:off x="1549949" y="1281798"/>
            <a:ext cx="952975" cy="537079"/>
          </a:xfrm>
          <a:prstGeom prst="rect">
            <a:avLst/>
          </a:prstGeom>
          <a:noFill/>
          <a:ln>
            <a:noFill/>
          </a:ln>
        </p:spPr>
        <p:txBody>
          <a:bodyPr spcFirstLastPara="1" wrap="square" lIns="91400" tIns="45700" rIns="91400" bIns="45700" anchor="ctr" anchorCtr="0">
            <a:normAutofit/>
          </a:bodyPr>
          <a:lstStyle/>
          <a:p>
            <a:pPr marL="457189" indent="-228594">
              <a:lnSpc>
                <a:spcPct val="80000"/>
              </a:lnSpc>
            </a:pPr>
            <a:r>
              <a:rPr lang="en-IN" sz="2200">
                <a:latin typeface="Open Sans" panose="020B0606030504020204" pitchFamily="34" charset="0"/>
                <a:ea typeface="Open Sans" panose="020B0606030504020204" pitchFamily="34" charset="0"/>
                <a:cs typeface="Open Sans" panose="020B0606030504020204" pitchFamily="34" charset="0"/>
              </a:rPr>
              <a:t>2</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574" name="Google Shape;574;p39"/>
          <p:cNvSpPr txBox="1"/>
          <p:nvPr/>
        </p:nvSpPr>
        <p:spPr>
          <a:xfrm>
            <a:off x="2329744" y="2917268"/>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Client Mode</a:t>
            </a:r>
            <a:endParaRPr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575" name="Google Shape;575;p39"/>
          <p:cNvSpPr txBox="1"/>
          <p:nvPr/>
        </p:nvSpPr>
        <p:spPr>
          <a:xfrm>
            <a:off x="2329744" y="3717774"/>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Cluster Mode</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576" name="Google Shape;576;p39"/>
          <p:cNvSpPr txBox="1"/>
          <p:nvPr/>
        </p:nvSpPr>
        <p:spPr>
          <a:xfrm>
            <a:off x="2329744" y="4407407"/>
            <a:ext cx="11250640" cy="701711"/>
          </a:xfrm>
          <a:prstGeom prst="rect">
            <a:avLst/>
          </a:prstGeom>
          <a:noFill/>
          <a:ln>
            <a:noFill/>
          </a:ln>
        </p:spPr>
        <p:txBody>
          <a:bodyPr spcFirstLastPara="1" wrap="square" lIns="91400" tIns="45700" rIns="91400" bIns="45700" anchor="ctr" anchorCtr="0">
            <a:normAutofit/>
          </a:bodyPr>
          <a:lstStyle/>
          <a:p>
            <a:pPr>
              <a:lnSpc>
                <a:spcPct val="90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Standalone Mode</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577" name="Google Shape;577;p39"/>
          <p:cNvSpPr txBox="1"/>
          <p:nvPr/>
        </p:nvSpPr>
        <p:spPr>
          <a:xfrm>
            <a:off x="2329744" y="5349557"/>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Mesos</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0"/>
          <p:cNvSpPr txBox="1">
            <a:spLocks noGrp="1"/>
          </p:cNvSpPr>
          <p:nvPr>
            <p:ph type="body" idx="1"/>
          </p:nvPr>
        </p:nvSpPr>
        <p:spPr>
          <a:xfrm>
            <a:off x="670034" y="7935121"/>
            <a:ext cx="15194415" cy="998671"/>
          </a:xfrm>
          <a:prstGeom prst="rect">
            <a:avLst/>
          </a:prstGeom>
          <a:noFill/>
          <a:ln>
            <a:noFill/>
          </a:ln>
        </p:spPr>
        <p:txBody>
          <a:bodyPr spcFirstLastPara="1" wrap="square" lIns="91400" tIns="45700" rIns="91400" bIns="45700" anchor="t" anchorCtr="0">
            <a:noAutofit/>
          </a:bodyPr>
          <a:lstStyle/>
          <a:p>
            <a:pPr marL="457189" indent="-228594"/>
            <a:r>
              <a:rPr lang="en-IN" dirty="0">
                <a:latin typeface="Open Sans" panose="020B0606030504020204" pitchFamily="34" charset="0"/>
                <a:ea typeface="Open Sans" panose="020B0606030504020204" pitchFamily="34" charset="0"/>
                <a:cs typeface="Open Sans" panose="020B0606030504020204" pitchFamily="34" charset="0"/>
              </a:rPr>
              <a:t>In client mode, </a:t>
            </a:r>
            <a:r>
              <a:rPr lang="en-IN" b="1" dirty="0">
                <a:latin typeface="Open Sans" panose="020B0606030504020204" pitchFamily="34" charset="0"/>
                <a:ea typeface="Open Sans" panose="020B0606030504020204" pitchFamily="34" charset="0"/>
                <a:cs typeface="Open Sans" panose="020B0606030504020204" pitchFamily="34" charset="0"/>
              </a:rPr>
              <a:t>the driver is launched directly within the spark-submit process which acts as a client to the cluster</a:t>
            </a:r>
            <a:r>
              <a:rPr lang="en-IN" dirty="0">
                <a:latin typeface="Open Sans" panose="020B0606030504020204" pitchFamily="34" charset="0"/>
                <a:ea typeface="Open Sans" panose="020B0606030504020204" pitchFamily="34" charset="0"/>
                <a:cs typeface="Open Sans" panose="020B0606030504020204" pitchFamily="34" charset="0"/>
              </a:rPr>
              <a:t>.</a:t>
            </a:r>
          </a:p>
          <a:p>
            <a:pPr marL="457189" indent="-228594"/>
            <a:r>
              <a:rPr lang="en-IN" dirty="0">
                <a:latin typeface="Open Sans" panose="020B0606030504020204" pitchFamily="34" charset="0"/>
                <a:ea typeface="Open Sans" panose="020B0606030504020204" pitchFamily="34" charset="0"/>
                <a:cs typeface="Open Sans" panose="020B0606030504020204" pitchFamily="34" charset="0"/>
              </a:rPr>
              <a:t>The input and output of the application is attached to the console.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84" name="Google Shape;584;p40"/>
          <p:cNvSpPr txBox="1">
            <a:spLocks noGrp="1"/>
          </p:cNvSpPr>
          <p:nvPr>
            <p:ph type="body" idx="2"/>
          </p:nvPr>
        </p:nvSpPr>
        <p:spPr>
          <a:xfrm>
            <a:off x="3133431" y="7373503"/>
            <a:ext cx="9022188" cy="351408"/>
          </a:xfrm>
          <a:prstGeom prst="rect">
            <a:avLst/>
          </a:prstGeom>
          <a:noFill/>
          <a:ln>
            <a:noFill/>
          </a:ln>
        </p:spPr>
        <p:txBody>
          <a:bodyPr spcFirstLastPara="1" wrap="square" lIns="91400" tIns="45700" rIns="91400" bIns="45700" anchor="ctr" anchorCtr="0">
            <a:noAutofit/>
          </a:bodyPr>
          <a:lstStyle/>
          <a:p>
            <a:pPr marL="457189" indent="-228594"/>
            <a:r>
              <a:rPr lang="en-IN" dirty="0">
                <a:latin typeface="Open Sans" panose="020B0606030504020204" pitchFamily="34" charset="0"/>
                <a:ea typeface="Open Sans" panose="020B0606030504020204" pitchFamily="34" charset="0"/>
                <a:cs typeface="Open Sans" panose="020B0606030504020204" pitchFamily="34" charset="0"/>
              </a:rPr>
              <a:t>A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85" name="Google Shape;585;p40"/>
          <p:cNvSpPr txBox="1">
            <a:spLocks noGrp="1"/>
          </p:cNvSpPr>
          <p:nvPr>
            <p:ph type="body" idx="3"/>
          </p:nvPr>
        </p:nvSpPr>
        <p:spPr>
          <a:xfrm>
            <a:off x="2979374" y="588267"/>
            <a:ext cx="12323689" cy="1424965"/>
          </a:xfrm>
          <a:prstGeom prst="rect">
            <a:avLst/>
          </a:prstGeom>
          <a:noFill/>
          <a:ln>
            <a:noFill/>
          </a:ln>
        </p:spPr>
        <p:txBody>
          <a:bodyPr spcFirstLastPara="1" wrap="square" lIns="91400" tIns="45700" rIns="91400" bIns="45700" anchor="ctr" anchorCtr="0">
            <a:normAutofit/>
          </a:bodyPr>
          <a:lstStyle/>
          <a:p>
            <a:pPr marL="457189" indent="-228594"/>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“Spark driver runs on the host from where the job is submitted”. Which mode is </a:t>
            </a:r>
          </a:p>
          <a:p>
            <a:pPr marL="457189" indent="-228594"/>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being talked here?</a:t>
            </a:r>
            <a:endParaRPr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6" name="Google Shape;586;p40"/>
          <p:cNvSpPr txBox="1">
            <a:spLocks noGrp="1"/>
          </p:cNvSpPr>
          <p:nvPr>
            <p:ph type="body" idx="8"/>
          </p:nvPr>
        </p:nvSpPr>
        <p:spPr>
          <a:xfrm>
            <a:off x="1549949" y="1281798"/>
            <a:ext cx="952975" cy="537079"/>
          </a:xfrm>
          <a:prstGeom prst="rect">
            <a:avLst/>
          </a:prstGeom>
          <a:noFill/>
          <a:ln>
            <a:noFill/>
          </a:ln>
        </p:spPr>
        <p:txBody>
          <a:bodyPr spcFirstLastPara="1" wrap="square" lIns="91400" tIns="45700" rIns="91400" bIns="45700" anchor="ctr" anchorCtr="0">
            <a:normAutofit/>
          </a:bodyPr>
          <a:lstStyle/>
          <a:p>
            <a:pPr marL="457189" indent="-228594">
              <a:lnSpc>
                <a:spcPct val="80000"/>
              </a:lnSpc>
            </a:pPr>
            <a:r>
              <a:rPr lang="en-IN" sz="2200">
                <a:latin typeface="Open Sans" panose="020B0606030504020204" pitchFamily="34" charset="0"/>
                <a:ea typeface="Open Sans" panose="020B0606030504020204" pitchFamily="34" charset="0"/>
                <a:cs typeface="Open Sans" panose="020B0606030504020204" pitchFamily="34" charset="0"/>
              </a:rPr>
              <a:t>2</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587" name="Google Shape;587;p40"/>
          <p:cNvSpPr txBox="1"/>
          <p:nvPr/>
        </p:nvSpPr>
        <p:spPr>
          <a:xfrm>
            <a:off x="2329744" y="2892055"/>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Client Mode</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588" name="Google Shape;588;p40"/>
          <p:cNvSpPr txBox="1"/>
          <p:nvPr/>
        </p:nvSpPr>
        <p:spPr>
          <a:xfrm>
            <a:off x="2329744" y="3717774"/>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Cluster Mode</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589" name="Google Shape;589;p40"/>
          <p:cNvSpPr txBox="1"/>
          <p:nvPr/>
        </p:nvSpPr>
        <p:spPr>
          <a:xfrm>
            <a:off x="2329744" y="4407407"/>
            <a:ext cx="11250640" cy="701711"/>
          </a:xfrm>
          <a:prstGeom prst="rect">
            <a:avLst/>
          </a:prstGeom>
          <a:noFill/>
          <a:ln>
            <a:noFill/>
          </a:ln>
        </p:spPr>
        <p:txBody>
          <a:bodyPr spcFirstLastPara="1" wrap="square" lIns="91400" tIns="45700" rIns="91400" bIns="45700" anchor="ctr" anchorCtr="0">
            <a:norm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Standalone Mode</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590" name="Google Shape;590;p40"/>
          <p:cNvSpPr txBox="1"/>
          <p:nvPr/>
        </p:nvSpPr>
        <p:spPr>
          <a:xfrm>
            <a:off x="2329744" y="5349557"/>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Mesos</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1"/>
          <p:cNvSpPr txBox="1">
            <a:spLocks noGrp="1"/>
          </p:cNvSpPr>
          <p:nvPr>
            <p:ph type="body" idx="1"/>
          </p:nvPr>
        </p:nvSpPr>
        <p:spPr>
          <a:xfrm>
            <a:off x="2979374" y="588267"/>
            <a:ext cx="12323689" cy="1424965"/>
          </a:xfrm>
          <a:prstGeom prst="rect">
            <a:avLst/>
          </a:prstGeom>
          <a:noFill/>
          <a:ln>
            <a:noFill/>
          </a:ln>
        </p:spPr>
        <p:txBody>
          <a:bodyPr spcFirstLastPara="1" wrap="square" lIns="91400" tIns="45700" rIns="91400" bIns="45700" anchor="ctr" anchorCtr="0">
            <a:normAutofit/>
          </a:bodyPr>
          <a:lstStyle/>
          <a:p>
            <a:pPr marL="457189" indent="-228594"/>
            <a:r>
              <a:rPr lang="en-IN" sz="2200" dirty="0">
                <a:latin typeface="Open Sans" panose="020B0606030504020204" pitchFamily="34" charset="0"/>
                <a:ea typeface="Open Sans" panose="020B0606030504020204" pitchFamily="34" charset="0"/>
                <a:cs typeface="Open Sans" panose="020B0606030504020204" pitchFamily="34" charset="0"/>
                <a:sym typeface="Open Sans"/>
              </a:rPr>
              <a:t>Which of the following are the supported Cluster Managers?</a:t>
            </a:r>
            <a:endParaRPr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597" name="Google Shape;597;p41"/>
          <p:cNvSpPr txBox="1">
            <a:spLocks noGrp="1"/>
          </p:cNvSpPr>
          <p:nvPr>
            <p:ph type="body" idx="6"/>
          </p:nvPr>
        </p:nvSpPr>
        <p:spPr>
          <a:xfrm>
            <a:off x="1549949" y="1281798"/>
            <a:ext cx="952975" cy="537079"/>
          </a:xfrm>
          <a:prstGeom prst="rect">
            <a:avLst/>
          </a:prstGeom>
          <a:noFill/>
          <a:ln>
            <a:noFill/>
          </a:ln>
        </p:spPr>
        <p:txBody>
          <a:bodyPr spcFirstLastPara="1" wrap="square" lIns="91400" tIns="45700" rIns="91400" bIns="45700" anchor="ctr" anchorCtr="0">
            <a:normAutofit/>
          </a:bodyPr>
          <a:lstStyle/>
          <a:p>
            <a:pPr marL="457189" indent="-228594">
              <a:lnSpc>
                <a:spcPct val="80000"/>
              </a:lnSpc>
            </a:pPr>
            <a:r>
              <a:rPr lang="en-IN" sz="2200">
                <a:latin typeface="Open Sans" panose="020B0606030504020204" pitchFamily="34" charset="0"/>
                <a:ea typeface="Open Sans" panose="020B0606030504020204" pitchFamily="34" charset="0"/>
                <a:cs typeface="Open Sans" panose="020B0606030504020204" pitchFamily="34" charset="0"/>
              </a:rPr>
              <a:t>3</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598" name="Google Shape;598;p41"/>
          <p:cNvSpPr txBox="1"/>
          <p:nvPr/>
        </p:nvSpPr>
        <p:spPr>
          <a:xfrm>
            <a:off x="2329744" y="2892055"/>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Standalone</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599" name="Google Shape;599;p41"/>
          <p:cNvSpPr txBox="1"/>
          <p:nvPr/>
        </p:nvSpPr>
        <p:spPr>
          <a:xfrm>
            <a:off x="2329744" y="3717774"/>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Apache Mesos</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00" name="Google Shape;600;p41"/>
          <p:cNvSpPr txBox="1"/>
          <p:nvPr/>
        </p:nvSpPr>
        <p:spPr>
          <a:xfrm>
            <a:off x="2329744" y="4407407"/>
            <a:ext cx="11250640" cy="701711"/>
          </a:xfrm>
          <a:prstGeom prst="rect">
            <a:avLst/>
          </a:prstGeom>
          <a:noFill/>
          <a:ln>
            <a:noFill/>
          </a:ln>
        </p:spPr>
        <p:txBody>
          <a:bodyPr spcFirstLastPara="1" wrap="square" lIns="91400" tIns="45700" rIns="91400" bIns="45700" anchor="ctr" anchorCtr="0">
            <a:norm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Hadoop Yarn</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01" name="Google Shape;601;p41"/>
          <p:cNvSpPr txBox="1"/>
          <p:nvPr/>
        </p:nvSpPr>
        <p:spPr>
          <a:xfrm>
            <a:off x="2329744" y="5349557"/>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All of the above</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2"/>
          <p:cNvSpPr txBox="1">
            <a:spLocks noGrp="1"/>
          </p:cNvSpPr>
          <p:nvPr>
            <p:ph type="body" idx="1"/>
          </p:nvPr>
        </p:nvSpPr>
        <p:spPr>
          <a:xfrm>
            <a:off x="670034" y="7935121"/>
            <a:ext cx="15194415" cy="998671"/>
          </a:xfrm>
          <a:prstGeom prst="rect">
            <a:avLst/>
          </a:prstGeom>
          <a:noFill/>
          <a:ln>
            <a:noFill/>
          </a:ln>
        </p:spPr>
        <p:txBody>
          <a:bodyPr spcFirstLastPara="1" wrap="square" lIns="91400" tIns="45700" rIns="91400" bIns="45700" anchor="t" anchorCtr="0">
            <a:normAutofit/>
          </a:bodyPr>
          <a:lstStyle/>
          <a:p>
            <a:pPr marL="457189" indent="-228594"/>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Standalone, Apache Mesos, and Hadoop Yarn are all supported Cluster Managers.</a:t>
            </a:r>
            <a:endParaRPr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7" name="Google Shape;607;p42"/>
          <p:cNvSpPr txBox="1">
            <a:spLocks noGrp="1"/>
          </p:cNvSpPr>
          <p:nvPr>
            <p:ph type="body" idx="2"/>
          </p:nvPr>
        </p:nvSpPr>
        <p:spPr>
          <a:xfrm>
            <a:off x="3133431" y="7373503"/>
            <a:ext cx="9022188" cy="351408"/>
          </a:xfrm>
          <a:prstGeom prst="rect">
            <a:avLst/>
          </a:prstGeom>
          <a:noFill/>
          <a:ln>
            <a:noFill/>
          </a:ln>
        </p:spPr>
        <p:txBody>
          <a:bodyPr spcFirstLastPara="1" wrap="square" lIns="91400" tIns="45700" rIns="91400" bIns="45700" anchor="ctr" anchorCtr="0">
            <a:noAutofit/>
          </a:bodyPr>
          <a:lstStyle/>
          <a:p>
            <a:pPr marL="457189" indent="-228594"/>
            <a:r>
              <a:rPr lang="en-IN" dirty="0">
                <a:latin typeface="Open Sans" panose="020B0606030504020204" pitchFamily="34" charset="0"/>
                <a:ea typeface="Open Sans" panose="020B0606030504020204" pitchFamily="34" charset="0"/>
                <a:cs typeface="Open Sans" panose="020B0606030504020204" pitchFamily="34" charset="0"/>
              </a:rPr>
              <a:t>D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608" name="Google Shape;608;p42"/>
          <p:cNvSpPr txBox="1">
            <a:spLocks noGrp="1"/>
          </p:cNvSpPr>
          <p:nvPr>
            <p:ph type="body" idx="3"/>
          </p:nvPr>
        </p:nvSpPr>
        <p:spPr>
          <a:xfrm>
            <a:off x="2979374" y="588267"/>
            <a:ext cx="12323689" cy="1424965"/>
          </a:xfrm>
          <a:prstGeom prst="rect">
            <a:avLst/>
          </a:prstGeom>
          <a:noFill/>
          <a:ln>
            <a:noFill/>
          </a:ln>
        </p:spPr>
        <p:txBody>
          <a:bodyPr spcFirstLastPara="1" wrap="square" lIns="91400" tIns="45700" rIns="91400" bIns="45700" anchor="ctr" anchorCtr="0">
            <a:normAutofit/>
          </a:bodyPr>
          <a:lstStyle/>
          <a:p>
            <a:pPr marL="457189" indent="-228594"/>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Which of the following are the supported Cluster Managers?</a:t>
            </a:r>
            <a:endParaRPr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9" name="Google Shape;609;p42"/>
          <p:cNvSpPr txBox="1">
            <a:spLocks noGrp="1"/>
          </p:cNvSpPr>
          <p:nvPr>
            <p:ph type="body" idx="8"/>
          </p:nvPr>
        </p:nvSpPr>
        <p:spPr>
          <a:xfrm>
            <a:off x="1549949" y="1281798"/>
            <a:ext cx="952975" cy="537079"/>
          </a:xfrm>
          <a:prstGeom prst="rect">
            <a:avLst/>
          </a:prstGeom>
          <a:noFill/>
          <a:ln>
            <a:noFill/>
          </a:ln>
        </p:spPr>
        <p:txBody>
          <a:bodyPr spcFirstLastPara="1" wrap="square" lIns="91400" tIns="45700" rIns="91400" bIns="45700" anchor="ctr" anchorCtr="0">
            <a:normAutofit/>
          </a:bodyPr>
          <a:lstStyle/>
          <a:p>
            <a:pPr marL="457189" indent="-228594">
              <a:lnSpc>
                <a:spcPct val="80000"/>
              </a:lnSpc>
            </a:pPr>
            <a:r>
              <a:rPr lang="en-IN" sz="2200">
                <a:latin typeface="Open Sans" panose="020B0606030504020204" pitchFamily="34" charset="0"/>
                <a:ea typeface="Open Sans" panose="020B0606030504020204" pitchFamily="34" charset="0"/>
                <a:cs typeface="Open Sans" panose="020B0606030504020204" pitchFamily="34" charset="0"/>
              </a:rPr>
              <a:t>3</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610" name="Google Shape;610;p42"/>
          <p:cNvSpPr txBox="1"/>
          <p:nvPr/>
        </p:nvSpPr>
        <p:spPr>
          <a:xfrm>
            <a:off x="2329744" y="2892055"/>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Standalone</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11" name="Google Shape;611;p42"/>
          <p:cNvSpPr txBox="1"/>
          <p:nvPr/>
        </p:nvSpPr>
        <p:spPr>
          <a:xfrm>
            <a:off x="2329744" y="3717774"/>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Apache Mesos</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12" name="Google Shape;612;p42"/>
          <p:cNvSpPr txBox="1"/>
          <p:nvPr/>
        </p:nvSpPr>
        <p:spPr>
          <a:xfrm>
            <a:off x="2329744" y="4407407"/>
            <a:ext cx="11250640" cy="701711"/>
          </a:xfrm>
          <a:prstGeom prst="rect">
            <a:avLst/>
          </a:prstGeom>
          <a:noFill/>
          <a:ln>
            <a:noFill/>
          </a:ln>
        </p:spPr>
        <p:txBody>
          <a:bodyPr spcFirstLastPara="1" wrap="square" lIns="91400" tIns="45700" rIns="91400" bIns="45700" anchor="ctr" anchorCtr="0">
            <a:normAutofit/>
          </a:bodyPr>
          <a:lstStyle/>
          <a:p>
            <a:pPr>
              <a:lnSpc>
                <a:spcPct val="90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Hadoop Yarn</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13" name="Google Shape;613;p42"/>
          <p:cNvSpPr txBox="1"/>
          <p:nvPr/>
        </p:nvSpPr>
        <p:spPr>
          <a:xfrm>
            <a:off x="2329744" y="5349557"/>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All of the above</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3"/>
          <p:cNvSpPr txBox="1">
            <a:spLocks noGrp="1"/>
          </p:cNvSpPr>
          <p:nvPr>
            <p:ph type="body" idx="1"/>
          </p:nvPr>
        </p:nvSpPr>
        <p:spPr>
          <a:xfrm>
            <a:off x="2979374" y="569315"/>
            <a:ext cx="12323689" cy="1424965"/>
          </a:xfrm>
          <a:prstGeom prst="rect">
            <a:avLst/>
          </a:prstGeom>
          <a:noFill/>
          <a:ln>
            <a:noFill/>
          </a:ln>
        </p:spPr>
        <p:txBody>
          <a:bodyPr spcFirstLastPara="1" wrap="square" lIns="91400" tIns="45700" rIns="91400" bIns="45700" anchor="ctr" anchorCtr="0">
            <a:noAutofit/>
          </a:bodyPr>
          <a:lstStyle/>
          <a:p>
            <a:pPr marL="457189" indent="-228594"/>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Suppose you want to run spark job on production server to gather data of all those </a:t>
            </a:r>
          </a:p>
          <a:p>
            <a:pPr marL="457189" indent="-228594"/>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bike station where count of vehicles is greater than 10 at any time. The job will be </a:t>
            </a:r>
          </a:p>
          <a:p>
            <a:pPr marL="457189" indent="-228594"/>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submitted to YARN via :</a:t>
            </a:r>
            <a:endParaRPr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9" name="Google Shape;619;p43"/>
          <p:cNvSpPr txBox="1">
            <a:spLocks noGrp="1"/>
          </p:cNvSpPr>
          <p:nvPr>
            <p:ph type="body" idx="6"/>
          </p:nvPr>
        </p:nvSpPr>
        <p:spPr>
          <a:xfrm>
            <a:off x="1549949" y="1281798"/>
            <a:ext cx="952975" cy="537079"/>
          </a:xfrm>
          <a:prstGeom prst="rect">
            <a:avLst/>
          </a:prstGeom>
          <a:noFill/>
          <a:ln>
            <a:noFill/>
          </a:ln>
        </p:spPr>
        <p:txBody>
          <a:bodyPr spcFirstLastPara="1" wrap="square" lIns="91400" tIns="45700" rIns="91400" bIns="45700" anchor="ctr" anchorCtr="0">
            <a:normAutofit/>
          </a:bodyPr>
          <a:lstStyle/>
          <a:p>
            <a:pPr marL="457189" indent="-228594">
              <a:lnSpc>
                <a:spcPct val="80000"/>
              </a:lnSpc>
            </a:pPr>
            <a:r>
              <a:rPr lang="en-IN" sz="2200">
                <a:latin typeface="Open Sans" panose="020B0606030504020204" pitchFamily="34" charset="0"/>
                <a:ea typeface="Open Sans" panose="020B0606030504020204" pitchFamily="34" charset="0"/>
                <a:cs typeface="Open Sans" panose="020B0606030504020204" pitchFamily="34" charset="0"/>
              </a:rPr>
              <a:t>4</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620" name="Google Shape;620;p43"/>
          <p:cNvSpPr txBox="1"/>
          <p:nvPr/>
        </p:nvSpPr>
        <p:spPr>
          <a:xfrm>
            <a:off x="2329744" y="2892055"/>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Spark shell console</a:t>
            </a:r>
            <a:endParaRPr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21" name="Google Shape;621;p43"/>
          <p:cNvSpPr txBox="1"/>
          <p:nvPr/>
        </p:nvSpPr>
        <p:spPr>
          <a:xfrm>
            <a:off x="2329744" y="3717774"/>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SparkR</a:t>
            </a:r>
            <a:r>
              <a:rPr lang="en-IN"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way</a:t>
            </a:r>
            <a:endParaRPr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22" name="Google Shape;622;p43"/>
          <p:cNvSpPr txBox="1"/>
          <p:nvPr/>
        </p:nvSpPr>
        <p:spPr>
          <a:xfrm>
            <a:off x="2329744" y="4407407"/>
            <a:ext cx="11250640" cy="701711"/>
          </a:xfrm>
          <a:prstGeom prst="rect">
            <a:avLst/>
          </a:prstGeom>
          <a:noFill/>
          <a:ln>
            <a:noFill/>
          </a:ln>
        </p:spPr>
        <p:txBody>
          <a:bodyPr spcFirstLastPara="1" wrap="square" lIns="91400" tIns="45700" rIns="91400" bIns="45700" anchor="ctr" anchorCtr="0">
            <a:normAutofit/>
          </a:bodyPr>
          <a:lstStyle/>
          <a:p>
            <a:pPr>
              <a:lnSpc>
                <a:spcPct val="90000"/>
              </a:lnSpc>
            </a:pPr>
            <a:r>
              <a:rPr lang="en-IN"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Jar file using Spark-Submit </a:t>
            </a:r>
            <a:endParaRPr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23" name="Google Shape;623;p43"/>
          <p:cNvSpPr txBox="1"/>
          <p:nvPr/>
        </p:nvSpPr>
        <p:spPr>
          <a:xfrm>
            <a:off x="2329744" y="5349557"/>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Executable file via Spark-Shell</a:t>
            </a:r>
            <a:endParaRPr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4"/>
          <p:cNvSpPr txBox="1">
            <a:spLocks noGrp="1"/>
          </p:cNvSpPr>
          <p:nvPr>
            <p:ph type="body" idx="1"/>
          </p:nvPr>
        </p:nvSpPr>
        <p:spPr>
          <a:xfrm>
            <a:off x="670034" y="7935121"/>
            <a:ext cx="15194415" cy="998671"/>
          </a:xfrm>
          <a:prstGeom prst="rect">
            <a:avLst/>
          </a:prstGeom>
          <a:noFill/>
          <a:ln>
            <a:noFill/>
          </a:ln>
        </p:spPr>
        <p:txBody>
          <a:bodyPr spcFirstLastPara="1" wrap="square" lIns="91400" tIns="45700" rIns="91400" bIns="45700" anchor="t" anchorCtr="0">
            <a:noAutofit/>
          </a:bodyPr>
          <a:lstStyle/>
          <a:p>
            <a:pPr marL="457189" indent="-228594">
              <a:buSzPct val="144144"/>
            </a:pPr>
            <a:r>
              <a:rPr lang="en-IN" sz="2000" dirty="0">
                <a:latin typeface="Open Sans" panose="020B0606030504020204" pitchFamily="34" charset="0"/>
                <a:ea typeface="Open Sans" panose="020B0606030504020204" pitchFamily="34" charset="0"/>
                <a:cs typeface="Open Sans" panose="020B0606030504020204" pitchFamily="34" charset="0"/>
              </a:rPr>
              <a:t>The Spark-Submit script in Spark's bin directory is used </a:t>
            </a:r>
            <a:r>
              <a:rPr lang="en-IN" sz="2000" b="1" dirty="0">
                <a:latin typeface="Open Sans" panose="020B0606030504020204" pitchFamily="34" charset="0"/>
                <a:ea typeface="Open Sans" panose="020B0606030504020204" pitchFamily="34" charset="0"/>
                <a:cs typeface="Open Sans" panose="020B0606030504020204" pitchFamily="34" charset="0"/>
              </a:rPr>
              <a:t>to launch applications on a cluster</a:t>
            </a:r>
            <a:r>
              <a:rPr lang="en-IN" sz="2000" dirty="0">
                <a:latin typeface="Open Sans" panose="020B0606030504020204" pitchFamily="34" charset="0"/>
                <a:ea typeface="Open Sans" panose="020B0606030504020204" pitchFamily="34" charset="0"/>
                <a:cs typeface="Open Sans" panose="020B0606030504020204" pitchFamily="34" charset="0"/>
              </a:rPr>
              <a:t>. It can use all of Spark’s</a:t>
            </a:r>
          </a:p>
          <a:p>
            <a:pPr marL="457189" indent="-228594">
              <a:buSzPct val="144144"/>
            </a:pPr>
            <a:r>
              <a:rPr lang="en-IN" sz="2000" dirty="0">
                <a:latin typeface="Open Sans" panose="020B0606030504020204" pitchFamily="34" charset="0"/>
                <a:ea typeface="Open Sans" panose="020B0606030504020204" pitchFamily="34" charset="0"/>
                <a:cs typeface="Open Sans" panose="020B0606030504020204" pitchFamily="34" charset="0"/>
              </a:rPr>
              <a:t> supported cluster managers through a uniform interface so to configure application for each one is not required.</a:t>
            </a:r>
            <a:endParaRPr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30" name="Google Shape;630;p44"/>
          <p:cNvSpPr txBox="1">
            <a:spLocks noGrp="1"/>
          </p:cNvSpPr>
          <p:nvPr>
            <p:ph type="body" idx="2"/>
          </p:nvPr>
        </p:nvSpPr>
        <p:spPr>
          <a:xfrm>
            <a:off x="3133431" y="7373503"/>
            <a:ext cx="9022188" cy="351408"/>
          </a:xfrm>
          <a:prstGeom prst="rect">
            <a:avLst/>
          </a:prstGeom>
          <a:noFill/>
          <a:ln>
            <a:noFill/>
          </a:ln>
        </p:spPr>
        <p:txBody>
          <a:bodyPr spcFirstLastPara="1" wrap="square" lIns="91400" tIns="45700" rIns="91400" bIns="45700" anchor="ctr" anchorCtr="0">
            <a:noAutofit/>
          </a:bodyPr>
          <a:lstStyle/>
          <a:p>
            <a:pPr marL="457189" indent="-228594"/>
            <a:r>
              <a:rPr lang="en-IN" dirty="0">
                <a:latin typeface="Open Sans" panose="020B0606030504020204" pitchFamily="34" charset="0"/>
                <a:ea typeface="Open Sans" panose="020B0606030504020204" pitchFamily="34" charset="0"/>
                <a:cs typeface="Open Sans" panose="020B0606030504020204" pitchFamily="34" charset="0"/>
              </a:rPr>
              <a:t>C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631" name="Google Shape;631;p44"/>
          <p:cNvSpPr txBox="1">
            <a:spLocks noGrp="1"/>
          </p:cNvSpPr>
          <p:nvPr>
            <p:ph type="body" idx="3"/>
          </p:nvPr>
        </p:nvSpPr>
        <p:spPr>
          <a:xfrm>
            <a:off x="2979374" y="588267"/>
            <a:ext cx="12323689" cy="1424965"/>
          </a:xfrm>
          <a:prstGeom prst="rect">
            <a:avLst/>
          </a:prstGeom>
          <a:noFill/>
          <a:ln>
            <a:noFill/>
          </a:ln>
        </p:spPr>
        <p:txBody>
          <a:bodyPr spcFirstLastPara="1" wrap="square" lIns="91400" tIns="45700" rIns="91400" bIns="45700" anchor="ctr" anchorCtr="0">
            <a:noAutofit/>
          </a:bodyPr>
          <a:lstStyle/>
          <a:p>
            <a:pPr marL="457189" indent="-228594"/>
            <a:r>
              <a:rPr lang="en-IN" sz="2200" dirty="0">
                <a:latin typeface="Open Sans" panose="020B0606030504020204" pitchFamily="34" charset="0"/>
                <a:ea typeface="Open Sans" panose="020B0606030504020204" pitchFamily="34" charset="0"/>
                <a:cs typeface="Open Sans" panose="020B0606030504020204" pitchFamily="34" charset="0"/>
                <a:sym typeface="Open Sans"/>
              </a:rPr>
              <a:t>Suppose you want to run spark job on production server to gather data of all those</a:t>
            </a:r>
          </a:p>
          <a:p>
            <a:pPr marL="457189" indent="-228594"/>
            <a:r>
              <a:rPr lang="en-IN" sz="2200" dirty="0">
                <a:latin typeface="Open Sans" panose="020B0606030504020204" pitchFamily="34" charset="0"/>
                <a:ea typeface="Open Sans" panose="020B0606030504020204" pitchFamily="34" charset="0"/>
                <a:cs typeface="Open Sans" panose="020B0606030504020204" pitchFamily="34" charset="0"/>
                <a:sym typeface="Open Sans"/>
              </a:rPr>
              <a:t>bike station where count of vehicles is greater than 10 at any time. The job will be</a:t>
            </a:r>
          </a:p>
          <a:p>
            <a:pPr marL="457189" indent="-228594"/>
            <a:r>
              <a:rPr lang="en-IN" sz="2200" dirty="0">
                <a:latin typeface="Open Sans" panose="020B0606030504020204" pitchFamily="34" charset="0"/>
                <a:ea typeface="Open Sans" panose="020B0606030504020204" pitchFamily="34" charset="0"/>
                <a:cs typeface="Open Sans" panose="020B0606030504020204" pitchFamily="34" charset="0"/>
                <a:sym typeface="Open Sans"/>
              </a:rPr>
              <a:t>submitted to YARN via :</a:t>
            </a:r>
            <a:endParaRPr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632" name="Google Shape;632;p44"/>
          <p:cNvSpPr txBox="1">
            <a:spLocks noGrp="1"/>
          </p:cNvSpPr>
          <p:nvPr>
            <p:ph type="body" idx="8"/>
          </p:nvPr>
        </p:nvSpPr>
        <p:spPr>
          <a:xfrm>
            <a:off x="1549949" y="1281798"/>
            <a:ext cx="952975" cy="537079"/>
          </a:xfrm>
          <a:prstGeom prst="rect">
            <a:avLst/>
          </a:prstGeom>
          <a:noFill/>
          <a:ln>
            <a:noFill/>
          </a:ln>
        </p:spPr>
        <p:txBody>
          <a:bodyPr spcFirstLastPara="1" wrap="square" lIns="91400" tIns="45700" rIns="91400" bIns="45700" anchor="ctr" anchorCtr="0">
            <a:normAutofit/>
          </a:bodyPr>
          <a:lstStyle/>
          <a:p>
            <a:pPr marL="457189" indent="-228594">
              <a:lnSpc>
                <a:spcPct val="80000"/>
              </a:lnSpc>
            </a:pPr>
            <a:r>
              <a:rPr lang="en-IN" sz="2200" dirty="0">
                <a:latin typeface="Open Sans" panose="020B0606030504020204" pitchFamily="34" charset="0"/>
                <a:ea typeface="Open Sans" panose="020B0606030504020204" pitchFamily="34" charset="0"/>
                <a:cs typeface="Open Sans" panose="020B0606030504020204" pitchFamily="34" charset="0"/>
              </a:rPr>
              <a:t>4</a:t>
            </a:r>
            <a:endParaRPr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633" name="Google Shape;633;p44"/>
          <p:cNvSpPr txBox="1"/>
          <p:nvPr/>
        </p:nvSpPr>
        <p:spPr>
          <a:xfrm>
            <a:off x="2329744" y="2892055"/>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Spark shell console</a:t>
            </a:r>
            <a:endParaRPr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34" name="Google Shape;634;p44"/>
          <p:cNvSpPr txBox="1"/>
          <p:nvPr/>
        </p:nvSpPr>
        <p:spPr>
          <a:xfrm>
            <a:off x="2329744" y="3717774"/>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SparkR way</a:t>
            </a:r>
            <a:endParaRPr sz="220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35" name="Google Shape;635;p44"/>
          <p:cNvSpPr txBox="1"/>
          <p:nvPr/>
        </p:nvSpPr>
        <p:spPr>
          <a:xfrm>
            <a:off x="2329744" y="4407407"/>
            <a:ext cx="11250640" cy="701711"/>
          </a:xfrm>
          <a:prstGeom prst="rect">
            <a:avLst/>
          </a:prstGeom>
          <a:noFill/>
          <a:ln>
            <a:noFill/>
          </a:ln>
        </p:spPr>
        <p:txBody>
          <a:bodyPr spcFirstLastPara="1" wrap="square" lIns="91400" tIns="45700" rIns="91400" bIns="45700" anchor="ctr" anchorCtr="0">
            <a:normAutofit/>
          </a:bodyPr>
          <a:lstStyle/>
          <a:p>
            <a:pPr>
              <a:lnSpc>
                <a:spcPct val="90000"/>
              </a:lnSpc>
            </a:pPr>
            <a:r>
              <a:rPr lang="en-IN"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Jar file using Spark-Submit </a:t>
            </a:r>
            <a:endParaRPr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636" name="Google Shape;636;p44"/>
          <p:cNvSpPr txBox="1"/>
          <p:nvPr/>
        </p:nvSpPr>
        <p:spPr>
          <a:xfrm>
            <a:off x="2329744" y="5349557"/>
            <a:ext cx="11250640" cy="701711"/>
          </a:xfrm>
          <a:prstGeom prst="rect">
            <a:avLst/>
          </a:prstGeom>
          <a:noFill/>
          <a:ln>
            <a:noFill/>
          </a:ln>
        </p:spPr>
        <p:txBody>
          <a:bodyPr spcFirstLastPara="1" wrap="square" lIns="91400" tIns="45700" rIns="91400" bIns="45700" anchor="t" anchorCtr="0">
            <a:noAutofit/>
          </a:bodyPr>
          <a:lstStyle/>
          <a:p>
            <a:pPr>
              <a:lnSpc>
                <a:spcPct val="90000"/>
              </a:lnSpc>
            </a:pPr>
            <a:r>
              <a:rPr lang="en-IN"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Executable file via Spark-Shell</a:t>
            </a:r>
            <a:endParaRPr sz="22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994C-6F00-45C0-B70A-1A05E3A8E98B}"/>
              </a:ext>
            </a:extLst>
          </p:cNvPr>
          <p:cNvSpPr>
            <a:spLocks noGrp="1"/>
          </p:cNvSpPr>
          <p:nvPr>
            <p:ph type="title"/>
          </p:nvPr>
        </p:nvSpPr>
        <p:spPr/>
        <p:txBody>
          <a:bodyPr>
            <a:normAutofit/>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Limitations of Apache Hive</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1C741694-A3E3-4F5A-A088-2D2A4FB5B6C3}"/>
              </a:ext>
            </a:extLst>
          </p:cNvPr>
          <p:cNvGrpSpPr/>
          <p:nvPr/>
        </p:nvGrpSpPr>
        <p:grpSpPr>
          <a:xfrm>
            <a:off x="1485901" y="1905000"/>
            <a:ext cx="12401550" cy="5962650"/>
            <a:chOff x="353759" y="1491234"/>
            <a:chExt cx="10180129" cy="4946904"/>
          </a:xfrm>
        </p:grpSpPr>
        <p:sp>
          <p:nvSpPr>
            <p:cNvPr id="5" name="Rectangle: Rounded Corners 4">
              <a:extLst>
                <a:ext uri="{FF2B5EF4-FFF2-40B4-BE49-F238E27FC236}">
                  <a16:creationId xmlns:a16="http://schemas.microsoft.com/office/drawing/2014/main" id="{5600EDD0-9C08-442F-BD5C-533BAE4267B4}"/>
                </a:ext>
              </a:extLst>
            </p:cNvPr>
            <p:cNvSpPr/>
            <p:nvPr/>
          </p:nvSpPr>
          <p:spPr>
            <a:xfrm>
              <a:off x="3401568" y="1690688"/>
              <a:ext cx="7132320" cy="88696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243F0C16-E21F-40CC-BC4E-6BDE2F2DE94E}"/>
                </a:ext>
              </a:extLst>
            </p:cNvPr>
            <p:cNvSpPr/>
            <p:nvPr/>
          </p:nvSpPr>
          <p:spPr>
            <a:xfrm>
              <a:off x="3401568" y="2816257"/>
              <a:ext cx="7132320" cy="886968"/>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FD06607D-6586-4398-9047-CB21D9324075}"/>
                </a:ext>
              </a:extLst>
            </p:cNvPr>
            <p:cNvSpPr/>
            <p:nvPr/>
          </p:nvSpPr>
          <p:spPr>
            <a:xfrm>
              <a:off x="3401568" y="3941826"/>
              <a:ext cx="7132320" cy="886968"/>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8" name="TextBox 7">
              <a:extLst>
                <a:ext uri="{FF2B5EF4-FFF2-40B4-BE49-F238E27FC236}">
                  <a16:creationId xmlns:a16="http://schemas.microsoft.com/office/drawing/2014/main" id="{8FEACD5C-8E54-4CE9-925A-9446A5A7EF64}"/>
                </a:ext>
              </a:extLst>
            </p:cNvPr>
            <p:cNvSpPr txBox="1"/>
            <p:nvPr/>
          </p:nvSpPr>
          <p:spPr>
            <a:xfrm>
              <a:off x="3401568" y="2936575"/>
              <a:ext cx="7132320" cy="638366"/>
            </a:xfrm>
            <a:prstGeom prst="rect">
              <a:avLst/>
            </a:prstGeom>
            <a:noFill/>
          </p:spPr>
          <p:txBody>
            <a:bodyPr wrap="square" rtlCol="0">
              <a:spAutoFit/>
            </a:bodyP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Real-time online transactional processing (OLTP) queries are not possible in Hive.</a:t>
              </a:r>
            </a:p>
          </p:txBody>
        </p:sp>
        <p:sp>
          <p:nvSpPr>
            <p:cNvPr id="9" name="TextBox 8">
              <a:extLst>
                <a:ext uri="{FF2B5EF4-FFF2-40B4-BE49-F238E27FC236}">
                  <a16:creationId xmlns:a16="http://schemas.microsoft.com/office/drawing/2014/main" id="{2CFA4786-3B93-41F1-97F1-04A1FE060AEE}"/>
                </a:ext>
              </a:extLst>
            </p:cNvPr>
            <p:cNvSpPr txBox="1"/>
            <p:nvPr/>
          </p:nvSpPr>
          <p:spPr>
            <a:xfrm>
              <a:off x="3401568" y="1863125"/>
              <a:ext cx="7132320" cy="638366"/>
            </a:xfrm>
            <a:prstGeom prst="rect">
              <a:avLst/>
            </a:prstGeom>
            <a:noFill/>
          </p:spPr>
          <p:txBody>
            <a:bodyPr wrap="square" rtlCol="0">
              <a:spAutoFit/>
            </a:bodyP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Apache Hive uses MapReduce as the execution engine which leads to lags in performance.</a:t>
              </a:r>
            </a:p>
          </p:txBody>
        </p:sp>
        <p:sp>
          <p:nvSpPr>
            <p:cNvPr id="10" name="TextBox 9">
              <a:extLst>
                <a:ext uri="{FF2B5EF4-FFF2-40B4-BE49-F238E27FC236}">
                  <a16:creationId xmlns:a16="http://schemas.microsoft.com/office/drawing/2014/main" id="{DDF9200F-EF00-4562-9E7C-994C1DDF8E42}"/>
                </a:ext>
              </a:extLst>
            </p:cNvPr>
            <p:cNvSpPr txBox="1"/>
            <p:nvPr/>
          </p:nvSpPr>
          <p:spPr>
            <a:xfrm>
              <a:off x="3401568" y="4062144"/>
              <a:ext cx="7132320" cy="357485"/>
            </a:xfrm>
            <a:prstGeom prst="rect">
              <a:avLst/>
            </a:prstGeom>
            <a:noFill/>
          </p:spPr>
          <p:txBody>
            <a:bodyPr wrap="square" rtlCol="0">
              <a:spAutoFit/>
            </a:bodyP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Row-level updates are not possible in Hive.</a:t>
              </a:r>
            </a:p>
          </p:txBody>
        </p:sp>
        <p:sp>
          <p:nvSpPr>
            <p:cNvPr id="11" name="Rectangle: Rounded Corners 10">
              <a:extLst>
                <a:ext uri="{FF2B5EF4-FFF2-40B4-BE49-F238E27FC236}">
                  <a16:creationId xmlns:a16="http://schemas.microsoft.com/office/drawing/2014/main" id="{32479C73-2618-4104-8FB8-D642C9D59CCC}"/>
                </a:ext>
              </a:extLst>
            </p:cNvPr>
            <p:cNvSpPr/>
            <p:nvPr/>
          </p:nvSpPr>
          <p:spPr>
            <a:xfrm>
              <a:off x="3401568" y="5093050"/>
              <a:ext cx="7132320" cy="886968"/>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2" name="TextBox 11">
              <a:extLst>
                <a:ext uri="{FF2B5EF4-FFF2-40B4-BE49-F238E27FC236}">
                  <a16:creationId xmlns:a16="http://schemas.microsoft.com/office/drawing/2014/main" id="{AD95C112-97A3-4797-8074-61033E7B50B3}"/>
                </a:ext>
              </a:extLst>
            </p:cNvPr>
            <p:cNvSpPr txBox="1"/>
            <p:nvPr/>
          </p:nvSpPr>
          <p:spPr>
            <a:xfrm>
              <a:off x="3401568" y="5389810"/>
              <a:ext cx="7132320" cy="357485"/>
            </a:xfrm>
            <a:prstGeom prst="rect">
              <a:avLst/>
            </a:prstGeom>
            <a:noFill/>
          </p:spPr>
          <p:txBody>
            <a:bodyPr wrap="square" rtlCol="0">
              <a:spAutoFit/>
            </a:bodyP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Hive cannot drop encrypted databases.</a:t>
              </a:r>
            </a:p>
          </p:txBody>
        </p:sp>
        <p:sp>
          <p:nvSpPr>
            <p:cNvPr id="13" name="Left Brace 12">
              <a:extLst>
                <a:ext uri="{FF2B5EF4-FFF2-40B4-BE49-F238E27FC236}">
                  <a16:creationId xmlns:a16="http://schemas.microsoft.com/office/drawing/2014/main" id="{5819D70F-4819-4CAA-87DE-2416D22DA288}"/>
                </a:ext>
              </a:extLst>
            </p:cNvPr>
            <p:cNvSpPr/>
            <p:nvPr/>
          </p:nvSpPr>
          <p:spPr>
            <a:xfrm>
              <a:off x="2662428" y="1491234"/>
              <a:ext cx="667512" cy="49469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4" name="Picture 13" descr="A picture containing text, clipart&#10;&#10;Description automatically generated">
              <a:extLst>
                <a:ext uri="{FF2B5EF4-FFF2-40B4-BE49-F238E27FC236}">
                  <a16:creationId xmlns:a16="http://schemas.microsoft.com/office/drawing/2014/main" id="{C22BA41C-1854-425D-B157-D8B3D03EE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759" y="2525836"/>
              <a:ext cx="2257425" cy="2028825"/>
            </a:xfrm>
            <a:prstGeom prst="rect">
              <a:avLst/>
            </a:prstGeom>
          </p:spPr>
        </p:pic>
      </p:grpSp>
      <p:pic>
        <p:nvPicPr>
          <p:cNvPr id="15" name="Google Shape;928;p5">
            <a:extLst>
              <a:ext uri="{FF2B5EF4-FFF2-40B4-BE49-F238E27FC236}">
                <a16:creationId xmlns:a16="http://schemas.microsoft.com/office/drawing/2014/main" id="{1F860255-AD9A-47FA-BA58-16F33C9F25B2}"/>
              </a:ext>
            </a:extLst>
          </p:cNvPr>
          <p:cNvPicPr preferRelativeResize="0"/>
          <p:nvPr/>
        </p:nvPicPr>
        <p:blipFill rotWithShape="1">
          <a:blip r:embed="rId3">
            <a:alphaModFix/>
          </a:blip>
          <a:srcRect/>
          <a:stretch/>
        </p:blipFill>
        <p:spPr>
          <a:xfrm>
            <a:off x="4733284" y="724207"/>
            <a:ext cx="6789431" cy="521025"/>
          </a:xfrm>
          <a:prstGeom prst="rect">
            <a:avLst/>
          </a:prstGeom>
          <a:noFill/>
          <a:ln>
            <a:noFill/>
          </a:ln>
        </p:spPr>
      </p:pic>
    </p:spTree>
    <p:extLst>
      <p:ext uri="{BB962C8B-B14F-4D97-AF65-F5344CB8AC3E}">
        <p14:creationId xmlns:p14="http://schemas.microsoft.com/office/powerpoint/2010/main" val="2741797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44"/>
          <p:cNvSpPr txBox="1">
            <a:spLocks noGrp="1"/>
          </p:cNvSpPr>
          <p:nvPr>
            <p:ph type="body" idx="1"/>
          </p:nvPr>
        </p:nvSpPr>
        <p:spPr>
          <a:xfrm>
            <a:off x="2979373" y="588266"/>
            <a:ext cx="12323689" cy="1424965"/>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90000"/>
              </a:lnSpc>
              <a:spcBef>
                <a:spcPts val="1333"/>
              </a:spcBef>
              <a:spcAft>
                <a:spcPts val="0"/>
              </a:spcAft>
              <a:buClr>
                <a:srgbClr val="3F3F3F"/>
              </a:buClr>
              <a:buSzPts val="2400"/>
              <a:buFont typeface="Arial"/>
              <a:buNone/>
            </a:pPr>
            <a:r>
              <a:rPr lang="en-US" sz="2200" dirty="0">
                <a:latin typeface="Open Sans" panose="020B0606030504020204" pitchFamily="34" charset="0"/>
                <a:ea typeface="Open Sans" panose="020B0606030504020204" pitchFamily="34" charset="0"/>
                <a:cs typeface="Open Sans" panose="020B0606030504020204" pitchFamily="34" charset="0"/>
                <a:sym typeface="Open Sans"/>
              </a:rPr>
              <a:t>What are the functions of Spark SQL?</a:t>
            </a:r>
            <a:endParaRPr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442" name="Google Shape;1442;p44"/>
          <p:cNvSpPr txBox="1">
            <a:spLocks noGrp="1"/>
          </p:cNvSpPr>
          <p:nvPr>
            <p:ph type="body" idx="6"/>
          </p:nvPr>
        </p:nvSpPr>
        <p:spPr>
          <a:xfrm>
            <a:off x="1655549" y="1350176"/>
            <a:ext cx="952974"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2000"/>
              <a:buNone/>
            </a:pPr>
            <a:r>
              <a:rPr lang="en-US" sz="2200" dirty="0">
                <a:latin typeface="Open Sans" panose="020B0606030504020204" pitchFamily="34" charset="0"/>
                <a:ea typeface="Open Sans" panose="020B0606030504020204" pitchFamily="34" charset="0"/>
                <a:cs typeface="Open Sans" panose="020B0606030504020204" pitchFamily="34" charset="0"/>
              </a:rPr>
              <a:t>5</a:t>
            </a:r>
            <a:endParaRPr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443" name="Google Shape;1443;p44"/>
          <p:cNvSpPr txBox="1">
            <a:spLocks noGrp="1"/>
          </p:cNvSpPr>
          <p:nvPr>
            <p:ph type="body" idx="2"/>
          </p:nvPr>
        </p:nvSpPr>
        <p:spPr>
          <a:xfrm>
            <a:off x="2146864" y="2734582"/>
            <a:ext cx="11250640" cy="701711"/>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90000"/>
              </a:lnSpc>
              <a:spcBef>
                <a:spcPts val="1000"/>
              </a:spcBef>
              <a:spcAft>
                <a:spcPts val="0"/>
              </a:spcAft>
              <a:buClr>
                <a:srgbClr val="3F3F3F"/>
              </a:buClr>
              <a:buSzPts val="2000"/>
              <a:buFont typeface="Arial"/>
              <a:buNone/>
            </a:pPr>
            <a:r>
              <a:rPr lang="en-US" sz="2200">
                <a:latin typeface="Open Sans" panose="020B0606030504020204" pitchFamily="34" charset="0"/>
                <a:ea typeface="Open Sans" panose="020B0606030504020204" pitchFamily="34" charset="0"/>
                <a:cs typeface="Open Sans" panose="020B0606030504020204" pitchFamily="34" charset="0"/>
                <a:sym typeface="Open Sans"/>
              </a:rPr>
              <a:t>It provides the DataFrame API.</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1444" name="Google Shape;1444;p44"/>
          <p:cNvSpPr txBox="1">
            <a:spLocks noGrp="1"/>
          </p:cNvSpPr>
          <p:nvPr>
            <p:ph type="body" idx="3"/>
          </p:nvPr>
        </p:nvSpPr>
        <p:spPr>
          <a:xfrm>
            <a:off x="2146864" y="3520647"/>
            <a:ext cx="11250640" cy="701711"/>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90000"/>
              </a:lnSpc>
              <a:spcBef>
                <a:spcPts val="1000"/>
              </a:spcBef>
              <a:spcAft>
                <a:spcPts val="0"/>
              </a:spcAft>
              <a:buClr>
                <a:srgbClr val="3F3F3F"/>
              </a:buClr>
              <a:buSzPts val="2000"/>
              <a:buFont typeface="Arial"/>
              <a:buNone/>
            </a:pPr>
            <a:r>
              <a:rPr lang="en-US" sz="2200" dirty="0">
                <a:latin typeface="Open Sans" panose="020B0606030504020204" pitchFamily="34" charset="0"/>
                <a:ea typeface="Open Sans" panose="020B0606030504020204" pitchFamily="34" charset="0"/>
                <a:cs typeface="Open Sans" panose="020B0606030504020204" pitchFamily="34" charset="0"/>
                <a:sym typeface="Open Sans"/>
              </a:rPr>
              <a:t>It defines </a:t>
            </a:r>
            <a:r>
              <a:rPr lang="en-US" sz="2200" dirty="0" err="1">
                <a:latin typeface="Open Sans" panose="020B0606030504020204" pitchFamily="34" charset="0"/>
                <a:ea typeface="Open Sans" panose="020B0606030504020204" pitchFamily="34" charset="0"/>
                <a:cs typeface="Open Sans" panose="020B0606030504020204" pitchFamily="34" charset="0"/>
                <a:sym typeface="Open Sans"/>
              </a:rPr>
              <a:t>DataFrames</a:t>
            </a:r>
            <a:r>
              <a:rPr lang="en-US" sz="2200" dirty="0">
                <a:latin typeface="Open Sans" panose="020B0606030504020204" pitchFamily="34" charset="0"/>
                <a:ea typeface="Open Sans" panose="020B0606030504020204" pitchFamily="34" charset="0"/>
                <a:cs typeface="Open Sans" panose="020B0606030504020204" pitchFamily="34" charset="0"/>
                <a:sym typeface="Open Sans"/>
              </a:rPr>
              <a:t> containing rows and columns.</a:t>
            </a:r>
            <a:endParaRPr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445" name="Google Shape;1445;p44"/>
          <p:cNvSpPr txBox="1">
            <a:spLocks noGrp="1"/>
          </p:cNvSpPr>
          <p:nvPr>
            <p:ph type="body" idx="4"/>
          </p:nvPr>
        </p:nvSpPr>
        <p:spPr>
          <a:xfrm>
            <a:off x="2329744" y="4375792"/>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000"/>
              <a:buNone/>
            </a:pPr>
            <a:r>
              <a:rPr lang="en-US" sz="2200">
                <a:latin typeface="Open Sans" panose="020B0606030504020204" pitchFamily="34" charset="0"/>
                <a:ea typeface="Open Sans" panose="020B0606030504020204" pitchFamily="34" charset="0"/>
                <a:cs typeface="Open Sans" panose="020B0606030504020204" pitchFamily="34" charset="0"/>
                <a:sym typeface="Open Sans"/>
              </a:rPr>
              <a:t>It provides the Catalyst Optimizer along with SQL engine and CLI.</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1446" name="Google Shape;1446;p44"/>
          <p:cNvSpPr txBox="1">
            <a:spLocks noGrp="1"/>
          </p:cNvSpPr>
          <p:nvPr>
            <p:ph type="body" idx="5"/>
          </p:nvPr>
        </p:nvSpPr>
        <p:spPr>
          <a:xfrm>
            <a:off x="2329744" y="5237037"/>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sz="2200">
                <a:latin typeface="Open Sans" panose="020B0606030504020204" pitchFamily="34" charset="0"/>
                <a:ea typeface="Open Sans" panose="020B0606030504020204" pitchFamily="34" charset="0"/>
                <a:cs typeface="Open Sans" panose="020B0606030504020204" pitchFamily="34" charset="0"/>
                <a:sym typeface="Open Sans"/>
              </a:rPr>
              <a:t>All of the above</a:t>
            </a:r>
            <a:endParaRPr sz="2200">
              <a:latin typeface="Open Sans" panose="020B0606030504020204" pitchFamily="34" charset="0"/>
              <a:ea typeface="Open Sans" panose="020B0606030504020204" pitchFamily="34" charset="0"/>
              <a:cs typeface="Open Sans" panose="020B0606030504020204" pitchFamily="34" charset="0"/>
              <a:sym typeface="Open Sans"/>
            </a:endParaRPr>
          </a:p>
        </p:txBody>
      </p:sp>
    </p:spTree>
    <p:extLst>
      <p:ext uri="{BB962C8B-B14F-4D97-AF65-F5344CB8AC3E}">
        <p14:creationId xmlns:p14="http://schemas.microsoft.com/office/powerpoint/2010/main" val="4111573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45"/>
          <p:cNvSpPr txBox="1">
            <a:spLocks noGrp="1"/>
          </p:cNvSpPr>
          <p:nvPr>
            <p:ph type="body" idx="1"/>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dirty="0">
                <a:latin typeface="Open Sans" panose="020B0606030504020204" pitchFamily="34" charset="0"/>
                <a:ea typeface="Open Sans" panose="020B0606030504020204" pitchFamily="34" charset="0"/>
                <a:cs typeface="Open Sans" panose="020B0606030504020204" pitchFamily="34" charset="0"/>
              </a:rPr>
              <a:t>Spark SQL provides the </a:t>
            </a:r>
            <a:r>
              <a:rPr lang="en-US" dirty="0" err="1">
                <a:latin typeface="Open Sans" panose="020B0606030504020204" pitchFamily="34" charset="0"/>
                <a:ea typeface="Open Sans" panose="020B0606030504020204" pitchFamily="34" charset="0"/>
                <a:cs typeface="Open Sans" panose="020B0606030504020204" pitchFamily="34" charset="0"/>
              </a:rPr>
              <a:t>DataFrame</a:t>
            </a:r>
            <a:r>
              <a:rPr lang="en-US" dirty="0">
                <a:latin typeface="Open Sans" panose="020B0606030504020204" pitchFamily="34" charset="0"/>
                <a:ea typeface="Open Sans" panose="020B0606030504020204" pitchFamily="34" charset="0"/>
                <a:cs typeface="Open Sans" panose="020B0606030504020204" pitchFamily="34" charset="0"/>
              </a:rPr>
              <a:t> API, It also defines </a:t>
            </a:r>
            <a:r>
              <a:rPr lang="en-US" dirty="0" err="1">
                <a:latin typeface="Open Sans" panose="020B0606030504020204" pitchFamily="34" charset="0"/>
                <a:ea typeface="Open Sans" panose="020B0606030504020204" pitchFamily="34" charset="0"/>
                <a:cs typeface="Open Sans" panose="020B0606030504020204" pitchFamily="34" charset="0"/>
              </a:rPr>
              <a:t>DataFrames</a:t>
            </a:r>
            <a:r>
              <a:rPr lang="en-US" dirty="0">
                <a:latin typeface="Open Sans" panose="020B0606030504020204" pitchFamily="34" charset="0"/>
                <a:ea typeface="Open Sans" panose="020B0606030504020204" pitchFamily="34" charset="0"/>
                <a:cs typeface="Open Sans" panose="020B0606030504020204" pitchFamily="34" charset="0"/>
              </a:rPr>
              <a:t> containing rows and columns, and provides the Catalyst Optimizer along with SQL engine and CLI.</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452" name="Google Shape;1452;p45"/>
          <p:cNvSpPr txBox="1">
            <a:spLocks noGrp="1"/>
          </p:cNvSpPr>
          <p:nvPr>
            <p:ph type="body" idx="2"/>
          </p:nvPr>
        </p:nvSpPr>
        <p:spPr>
          <a:xfrm>
            <a:off x="3133430" y="7373503"/>
            <a:ext cx="9022188" cy="351408"/>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90000"/>
              </a:lnSpc>
              <a:spcBef>
                <a:spcPts val="1000"/>
              </a:spcBef>
              <a:spcAft>
                <a:spcPts val="0"/>
              </a:spcAft>
              <a:buClr>
                <a:srgbClr val="024F93"/>
              </a:buClr>
              <a:buSzPts val="2200"/>
              <a:buFont typeface="Arial"/>
              <a:buNone/>
            </a:pPr>
            <a:r>
              <a:rPr lang="en-US" dirty="0">
                <a:latin typeface="Open Sans" panose="020B0606030504020204" pitchFamily="34" charset="0"/>
                <a:ea typeface="Open Sans" panose="020B0606030504020204" pitchFamily="34" charset="0"/>
                <a:cs typeface="Open Sans" panose="020B0606030504020204" pitchFamily="34" charset="0"/>
              </a:rPr>
              <a:t>D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453" name="Google Shape;1453;p45"/>
          <p:cNvSpPr txBox="1">
            <a:spLocks noGrp="1"/>
          </p:cNvSpPr>
          <p:nvPr>
            <p:ph type="body" idx="3"/>
          </p:nvPr>
        </p:nvSpPr>
        <p:spPr>
          <a:xfrm>
            <a:off x="2979738" y="588963"/>
            <a:ext cx="12323762" cy="1423987"/>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90000"/>
              </a:lnSpc>
              <a:spcBef>
                <a:spcPts val="1333"/>
              </a:spcBef>
              <a:spcAft>
                <a:spcPts val="0"/>
              </a:spcAft>
              <a:buClr>
                <a:srgbClr val="3F3F3F"/>
              </a:buClr>
              <a:buSzPts val="2400"/>
              <a:buFont typeface="Arial"/>
              <a:buNone/>
            </a:pPr>
            <a:r>
              <a:rPr lang="en-US" sz="2200" dirty="0">
                <a:latin typeface="Open Sans" panose="020B0606030504020204" pitchFamily="34" charset="0"/>
                <a:ea typeface="Open Sans" panose="020B0606030504020204" pitchFamily="34" charset="0"/>
                <a:cs typeface="Open Sans" panose="020B0606030504020204" pitchFamily="34" charset="0"/>
                <a:sym typeface="Open Sans"/>
              </a:rPr>
              <a:t>What are the functions of Spark SQL?</a:t>
            </a:r>
            <a:endParaRPr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454" name="Google Shape;1454;p45"/>
          <p:cNvSpPr txBox="1">
            <a:spLocks noGrp="1"/>
          </p:cNvSpPr>
          <p:nvPr>
            <p:ph type="body" idx="4"/>
          </p:nvPr>
        </p:nvSpPr>
        <p:spPr>
          <a:xfrm>
            <a:off x="2146864" y="2734582"/>
            <a:ext cx="11250640" cy="701711"/>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90000"/>
              </a:lnSpc>
              <a:spcBef>
                <a:spcPts val="1000"/>
              </a:spcBef>
              <a:spcAft>
                <a:spcPts val="0"/>
              </a:spcAft>
              <a:buClr>
                <a:srgbClr val="3F3F3F"/>
              </a:buClr>
              <a:buSzPts val="2000"/>
              <a:buFont typeface="Arial"/>
              <a:buNone/>
            </a:pPr>
            <a:r>
              <a:rPr lang="en-US" sz="2200">
                <a:latin typeface="Open Sans" panose="020B0606030504020204" pitchFamily="34" charset="0"/>
                <a:ea typeface="Open Sans" panose="020B0606030504020204" pitchFamily="34" charset="0"/>
                <a:cs typeface="Open Sans" panose="020B0606030504020204" pitchFamily="34" charset="0"/>
                <a:sym typeface="Open Sans"/>
              </a:rPr>
              <a:t>It provides the DataFrame API.</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1455" name="Google Shape;1455;p45"/>
          <p:cNvSpPr txBox="1">
            <a:spLocks noGrp="1"/>
          </p:cNvSpPr>
          <p:nvPr>
            <p:ph type="body" idx="5"/>
          </p:nvPr>
        </p:nvSpPr>
        <p:spPr>
          <a:xfrm>
            <a:off x="2146864" y="3520647"/>
            <a:ext cx="11250640" cy="701711"/>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90000"/>
              </a:lnSpc>
              <a:spcBef>
                <a:spcPts val="1000"/>
              </a:spcBef>
              <a:spcAft>
                <a:spcPts val="0"/>
              </a:spcAft>
              <a:buClr>
                <a:srgbClr val="3F3F3F"/>
              </a:buClr>
              <a:buSzPts val="2000"/>
              <a:buFont typeface="Arial"/>
              <a:buNone/>
            </a:pPr>
            <a:r>
              <a:rPr lang="en-US" sz="2200">
                <a:latin typeface="Open Sans" panose="020B0606030504020204" pitchFamily="34" charset="0"/>
                <a:ea typeface="Open Sans" panose="020B0606030504020204" pitchFamily="34" charset="0"/>
                <a:cs typeface="Open Sans" panose="020B0606030504020204" pitchFamily="34" charset="0"/>
                <a:sym typeface="Open Sans"/>
              </a:rPr>
              <a:t>It defines DataFrames containing rows and columns</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1456" name="Google Shape;1456;p45"/>
          <p:cNvSpPr txBox="1">
            <a:spLocks noGrp="1"/>
          </p:cNvSpPr>
          <p:nvPr>
            <p:ph type="body" idx="6"/>
          </p:nvPr>
        </p:nvSpPr>
        <p:spPr>
          <a:xfrm>
            <a:off x="2329744" y="4375792"/>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000"/>
              <a:buNone/>
            </a:pPr>
            <a:r>
              <a:rPr lang="en-US" sz="2200">
                <a:latin typeface="Open Sans" panose="020B0606030504020204" pitchFamily="34" charset="0"/>
                <a:ea typeface="Open Sans" panose="020B0606030504020204" pitchFamily="34" charset="0"/>
                <a:cs typeface="Open Sans" panose="020B0606030504020204" pitchFamily="34" charset="0"/>
                <a:sym typeface="Open Sans"/>
              </a:rPr>
              <a:t>It provides the Catalyst Optimizer along with SQL engine and CLI</a:t>
            </a:r>
            <a:endParaRPr sz="2200">
              <a:latin typeface="Open Sans" panose="020B0606030504020204" pitchFamily="34" charset="0"/>
              <a:ea typeface="Open Sans" panose="020B0606030504020204" pitchFamily="34" charset="0"/>
              <a:cs typeface="Open Sans" panose="020B0606030504020204" pitchFamily="34" charset="0"/>
            </a:endParaRPr>
          </a:p>
        </p:txBody>
      </p:sp>
      <p:sp>
        <p:nvSpPr>
          <p:cNvPr id="1457" name="Google Shape;1457;p45"/>
          <p:cNvSpPr txBox="1">
            <a:spLocks noGrp="1"/>
          </p:cNvSpPr>
          <p:nvPr>
            <p:ph type="body" idx="7"/>
          </p:nvPr>
        </p:nvSpPr>
        <p:spPr>
          <a:xfrm>
            <a:off x="2329744" y="5237037"/>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sz="2200" dirty="0">
                <a:latin typeface="Open Sans" panose="020B0606030504020204" pitchFamily="34" charset="0"/>
                <a:ea typeface="Open Sans" panose="020B0606030504020204" pitchFamily="34" charset="0"/>
                <a:cs typeface="Open Sans" panose="020B0606030504020204" pitchFamily="34" charset="0"/>
                <a:sym typeface="Open Sans"/>
              </a:rPr>
              <a:t>All of the above</a:t>
            </a:r>
            <a:endParaRPr sz="220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458" name="Google Shape;1458;p45"/>
          <p:cNvSpPr txBox="1">
            <a:spLocks noGrp="1"/>
          </p:cNvSpPr>
          <p:nvPr>
            <p:ph type="body" idx="8"/>
          </p:nvPr>
        </p:nvSpPr>
        <p:spPr>
          <a:xfrm>
            <a:off x="1655549" y="1350176"/>
            <a:ext cx="952974"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2000"/>
              <a:buNone/>
            </a:pPr>
            <a:r>
              <a:rPr lang="en-US" sz="2200" dirty="0">
                <a:latin typeface="Open Sans" panose="020B0606030504020204" pitchFamily="34" charset="0"/>
                <a:ea typeface="Open Sans" panose="020B0606030504020204" pitchFamily="34" charset="0"/>
                <a:cs typeface="Open Sans" panose="020B0606030504020204" pitchFamily="34" charset="0"/>
              </a:rPr>
              <a:t>5</a:t>
            </a:r>
            <a:endParaRPr sz="2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662377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233"/>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F9A0B9A-E58F-4F03-BD46-44D1455DABEE}"/>
              </a:ext>
            </a:extLst>
          </p:cNvPr>
          <p:cNvSpPr/>
          <p:nvPr/>
        </p:nvSpPr>
        <p:spPr>
          <a:xfrm>
            <a:off x="280749" y="2244436"/>
            <a:ext cx="9872901" cy="5303519"/>
          </a:xfrm>
          <a:prstGeom prst="roundRect">
            <a:avLst>
              <a:gd name="adj" fmla="val 3063"/>
            </a:avLst>
          </a:prstGeom>
          <a:solidFill>
            <a:schemeClr val="tx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4" name="Google Shape;4234;p175"/>
          <p:cNvSpPr txBox="1">
            <a:spLocks noGrp="1"/>
          </p:cNvSpPr>
          <p:nvPr>
            <p:ph type="title"/>
          </p:nvPr>
        </p:nvSpPr>
        <p:spPr>
          <a:xfrm>
            <a:off x="3898900" y="677027"/>
            <a:ext cx="8458200"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sz="2800" dirty="0">
                <a:latin typeface="Open Sans"/>
                <a:ea typeface="Open Sans"/>
                <a:cs typeface="Open Sans"/>
                <a:sym typeface="Open Sans"/>
              </a:rPr>
              <a:t>Lesson-End Project: Retail Business Analytics</a:t>
            </a:r>
            <a:endParaRPr lang="en-US" sz="2800" dirty="0"/>
          </a:p>
        </p:txBody>
      </p:sp>
      <p:sp>
        <p:nvSpPr>
          <p:cNvPr id="7" name="Google Shape;257;p14">
            <a:extLst>
              <a:ext uri="{FF2B5EF4-FFF2-40B4-BE49-F238E27FC236}">
                <a16:creationId xmlns:a16="http://schemas.microsoft.com/office/drawing/2014/main" id="{BE8C3747-BA91-D3E6-DCC6-1164B162BE12}"/>
              </a:ext>
            </a:extLst>
          </p:cNvPr>
          <p:cNvSpPr txBox="1">
            <a:spLocks/>
          </p:cNvSpPr>
          <p:nvPr/>
        </p:nvSpPr>
        <p:spPr>
          <a:xfrm>
            <a:off x="280748" y="2053935"/>
            <a:ext cx="9872901" cy="6205883"/>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Problem Scenario:</a:t>
            </a:r>
          </a:p>
          <a:p>
            <a:endPar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a:p>
            <a:pPr>
              <a:lnSpc>
                <a:spcPct val="115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Retail businesses sell items or services to customers for their consumption, usage, or pleasure. They typically sell items and services in-store, but some items are sold online or over the phone, and then shipped to the customer. Examples of retail businesses include clothing, drug, grocery, and convenience stores. As a Spark developer, you are required to find the fraud transactions per month with the number of orders and count.</a:t>
            </a:r>
          </a:p>
          <a:p>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   </a:t>
            </a:r>
          </a:p>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Objective: </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The objective is to analyze the order table and perform the analytics using </a:t>
            </a:r>
            <a:r>
              <a:rPr lang="en-US" sz="22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PySpark</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a:t>
            </a:r>
          </a:p>
          <a:p>
            <a:endPar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Dataset Name:</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 “orders”</a:t>
            </a:r>
          </a:p>
          <a:p>
            <a:endPar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extLst>
      <p:ext uri="{BB962C8B-B14F-4D97-AF65-F5344CB8AC3E}">
        <p14:creationId xmlns:p14="http://schemas.microsoft.com/office/powerpoint/2010/main" val="2100122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233"/>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F9A0B9A-E58F-4F03-BD46-44D1455DABEE}"/>
              </a:ext>
            </a:extLst>
          </p:cNvPr>
          <p:cNvSpPr/>
          <p:nvPr/>
        </p:nvSpPr>
        <p:spPr>
          <a:xfrm>
            <a:off x="280749" y="2244436"/>
            <a:ext cx="9872901" cy="5303519"/>
          </a:xfrm>
          <a:prstGeom prst="roundRect">
            <a:avLst>
              <a:gd name="adj" fmla="val 3063"/>
            </a:avLst>
          </a:prstGeom>
          <a:solidFill>
            <a:schemeClr val="tx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4" name="Google Shape;4234;p175"/>
          <p:cNvSpPr txBox="1">
            <a:spLocks noGrp="1"/>
          </p:cNvSpPr>
          <p:nvPr>
            <p:ph type="title"/>
          </p:nvPr>
        </p:nvSpPr>
        <p:spPr>
          <a:xfrm>
            <a:off x="3898900" y="677027"/>
            <a:ext cx="8458200"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sz="2800" dirty="0">
                <a:latin typeface="Open Sans"/>
                <a:ea typeface="Open Sans"/>
                <a:cs typeface="Open Sans"/>
                <a:sym typeface="Open Sans"/>
              </a:rPr>
              <a:t>Lesson-End Project: Retail Business Analytics</a:t>
            </a:r>
            <a:endParaRPr lang="en-US" sz="2800" dirty="0"/>
          </a:p>
        </p:txBody>
      </p:sp>
      <p:sp>
        <p:nvSpPr>
          <p:cNvPr id="5" name="Google Shape;257;p14">
            <a:extLst>
              <a:ext uri="{FF2B5EF4-FFF2-40B4-BE49-F238E27FC236}">
                <a16:creationId xmlns:a16="http://schemas.microsoft.com/office/drawing/2014/main" id="{CB93984C-B182-358E-67FC-0362ACAE2A0B}"/>
              </a:ext>
            </a:extLst>
          </p:cNvPr>
          <p:cNvSpPr txBox="1">
            <a:spLocks/>
          </p:cNvSpPr>
          <p:nvPr/>
        </p:nvSpPr>
        <p:spPr>
          <a:xfrm>
            <a:off x="280749" y="2244436"/>
            <a:ext cx="9872901" cy="5986623"/>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Tasks to Perform:</a:t>
            </a:r>
          </a:p>
          <a:p>
            <a:pPr>
              <a:lnSpc>
                <a:spcPct val="115000"/>
              </a:lnSpc>
            </a:pPr>
            <a:endPar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457200" indent="-457200">
              <a:lnSpc>
                <a:spcPct val="115000"/>
              </a:lnSpc>
              <a:buClr>
                <a:schemeClr val="bg1"/>
              </a:buClr>
              <a:buAutoNum type="arabicPeriod"/>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Download the dataset “orders” from the course resources section</a:t>
            </a:r>
          </a:p>
          <a:p>
            <a:pPr marL="457200" indent="-457200">
              <a:lnSpc>
                <a:spcPct val="115000"/>
              </a:lnSpc>
              <a:buClr>
                <a:schemeClr val="bg1"/>
              </a:buClr>
              <a:buAutoNum type="arabicPeriod"/>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Create a directory in HUE named “data-files” and upload the dataset into the directory </a:t>
            </a:r>
          </a:p>
          <a:p>
            <a:pPr marL="457200" indent="-457200">
              <a:lnSpc>
                <a:spcPct val="115000"/>
              </a:lnSpc>
              <a:buClr>
                <a:schemeClr val="bg1"/>
              </a:buClr>
              <a:buFont typeface="+mj-lt"/>
              <a:buAutoNum type="arabicPeriod" startAt="3"/>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Open the </a:t>
            </a:r>
            <a:r>
              <a:rPr lang="en-US" sz="22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PySpark</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 shell in “</a:t>
            </a:r>
            <a:r>
              <a:rPr lang="en-US" sz="22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Webconsole</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a:t>
            </a:r>
          </a:p>
          <a:p>
            <a:pPr marL="457200" indent="-457200">
              <a:lnSpc>
                <a:spcPct val="115000"/>
              </a:lnSpc>
              <a:buClr>
                <a:schemeClr val="bg1"/>
              </a:buClr>
              <a:buFont typeface="+mj-lt"/>
              <a:buAutoNum type="arabicPeriod" startAt="3"/>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Read the data in </a:t>
            </a:r>
            <a:r>
              <a:rPr lang="en-US" sz="22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PySpark</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 Shell</a:t>
            </a:r>
          </a:p>
          <a:p>
            <a:pPr marL="457200" indent="-457200">
              <a:lnSpc>
                <a:spcPct val="115000"/>
              </a:lnSpc>
              <a:buClr>
                <a:schemeClr val="bg1"/>
              </a:buClr>
              <a:buFont typeface="+mj-lt"/>
              <a:buAutoNum type="arabicPeriod" startAt="3"/>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Create a program to find all fraud transactions where </a:t>
            </a:r>
            <a:r>
              <a:rPr lang="en-US" sz="22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order_status</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 must be equal to SUSPECTED_FRAUD </a:t>
            </a:r>
          </a:p>
          <a:p>
            <a:pPr marL="457200" indent="-457200">
              <a:lnSpc>
                <a:spcPct val="115000"/>
              </a:lnSpc>
              <a:buClr>
                <a:schemeClr val="bg1"/>
              </a:buClr>
              <a:buFont typeface="+mj-lt"/>
              <a:buAutoNum type="arabicPeriod" startAt="3"/>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Use YYYY-MM format for </a:t>
            </a:r>
            <a:r>
              <a:rPr lang="en-US" sz="22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order_date</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 </a:t>
            </a:r>
          </a:p>
          <a:p>
            <a:pPr marL="457200" indent="-457200">
              <a:lnSpc>
                <a:spcPct val="115000"/>
              </a:lnSpc>
              <a:buClr>
                <a:schemeClr val="bg1"/>
              </a:buClr>
              <a:buFont typeface="+mj-lt"/>
              <a:buAutoNum type="arabicPeriod" startAt="3"/>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The output should contain </a:t>
            </a:r>
            <a:r>
              <a:rPr lang="en-US" sz="22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order_date</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 and count </a:t>
            </a:r>
          </a:p>
          <a:p>
            <a:pPr marL="457200" indent="-457200">
              <a:lnSpc>
                <a:spcPct val="115000"/>
              </a:lnSpc>
              <a:buClr>
                <a:schemeClr val="bg1"/>
              </a:buClr>
              <a:buFont typeface="+mj-lt"/>
              <a:buAutoNum type="arabicPeriod" startAt="3"/>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The output should be sorted by </a:t>
            </a:r>
            <a:r>
              <a:rPr lang="en-US" sz="22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order_date</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 in a descending order</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extLst>
      <p:ext uri="{BB962C8B-B14F-4D97-AF65-F5344CB8AC3E}">
        <p14:creationId xmlns:p14="http://schemas.microsoft.com/office/powerpoint/2010/main" val="2171456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54"/>
          <p:cNvSpPr txBox="1">
            <a:spLocks noGrp="1"/>
          </p:cNvSpPr>
          <p:nvPr>
            <p:ph type="body" idx="1"/>
          </p:nvPr>
        </p:nvSpPr>
        <p:spPr>
          <a:xfrm>
            <a:off x="3913352" y="4061040"/>
            <a:ext cx="8429296" cy="102192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1000"/>
              </a:spcBef>
              <a:spcAft>
                <a:spcPts val="0"/>
              </a:spcAft>
              <a:buClr>
                <a:srgbClr val="FFFFFF"/>
              </a:buClr>
              <a:buSzPts val="2800"/>
              <a:buFont typeface="Arial"/>
              <a:buNone/>
            </a:pPr>
            <a:r>
              <a:rPr lang="en-US" sz="3000">
                <a:latin typeface="Open Sans" panose="020B0606030504020204" pitchFamily="34" charset="0"/>
                <a:ea typeface="Open Sans" panose="020B0606030504020204" pitchFamily="34" charset="0"/>
                <a:cs typeface="Open Sans" panose="020B0606030504020204" pitchFamily="34" charset="0"/>
              </a:rPr>
              <a:t>Thank You</a:t>
            </a:r>
            <a:endParaRPr sz="30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267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4F1D-CD2F-482A-98E9-FE8FF51D9E93}"/>
              </a:ext>
            </a:extLst>
          </p:cNvPr>
          <p:cNvSpPr>
            <a:spLocks noGrp="1"/>
          </p:cNvSpPr>
          <p:nvPr>
            <p:ph type="title"/>
          </p:nvPr>
        </p:nvSpPr>
        <p:spPr/>
        <p:txBody>
          <a:bodyPr>
            <a:normAutofit/>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Spark SQL: Advantages over Hive</a:t>
            </a:r>
            <a:endParaRPr lang="en-IN" sz="2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4A3EC73A-27D4-472D-84DF-A8CDC5896232}"/>
              </a:ext>
            </a:extLst>
          </p:cNvPr>
          <p:cNvGrpSpPr/>
          <p:nvPr/>
        </p:nvGrpSpPr>
        <p:grpSpPr>
          <a:xfrm>
            <a:off x="2362200" y="2130552"/>
            <a:ext cx="11740896" cy="5927598"/>
            <a:chOff x="322766" y="1609979"/>
            <a:chExt cx="10503730" cy="4882896"/>
          </a:xfrm>
        </p:grpSpPr>
        <p:grpSp>
          <p:nvGrpSpPr>
            <p:cNvPr id="5" name="Group 4">
              <a:extLst>
                <a:ext uri="{FF2B5EF4-FFF2-40B4-BE49-F238E27FC236}">
                  <a16:creationId xmlns:a16="http://schemas.microsoft.com/office/drawing/2014/main" id="{CA7CF004-D1C3-4D9B-AC40-C3FFE5F4B157}"/>
                </a:ext>
              </a:extLst>
            </p:cNvPr>
            <p:cNvGrpSpPr/>
            <p:nvPr/>
          </p:nvGrpSpPr>
          <p:grpSpPr>
            <a:xfrm>
              <a:off x="2990088" y="1609979"/>
              <a:ext cx="7836408" cy="4882896"/>
              <a:chOff x="1316736" y="1380744"/>
              <a:chExt cx="7836408" cy="4882896"/>
            </a:xfrm>
          </p:grpSpPr>
          <p:sp>
            <p:nvSpPr>
              <p:cNvPr id="7" name="Rectangle: Rounded Corners 6">
                <a:extLst>
                  <a:ext uri="{FF2B5EF4-FFF2-40B4-BE49-F238E27FC236}">
                    <a16:creationId xmlns:a16="http://schemas.microsoft.com/office/drawing/2014/main" id="{4C91A9FC-56A7-4A0D-A146-BBB082DBCD40}"/>
                  </a:ext>
                </a:extLst>
              </p:cNvPr>
              <p:cNvSpPr/>
              <p:nvPr/>
            </p:nvSpPr>
            <p:spPr>
              <a:xfrm>
                <a:off x="2020824" y="1591056"/>
                <a:ext cx="7132320" cy="88696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D24E85BB-C1DE-4186-825C-A8965F2B675E}"/>
                  </a:ext>
                </a:extLst>
              </p:cNvPr>
              <p:cNvSpPr/>
              <p:nvPr/>
            </p:nvSpPr>
            <p:spPr>
              <a:xfrm>
                <a:off x="2020824" y="2716625"/>
                <a:ext cx="7132320" cy="886968"/>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77A138B9-644E-41F3-A67B-68F153E016BA}"/>
                  </a:ext>
                </a:extLst>
              </p:cNvPr>
              <p:cNvSpPr/>
              <p:nvPr/>
            </p:nvSpPr>
            <p:spPr>
              <a:xfrm>
                <a:off x="2020824" y="3842194"/>
                <a:ext cx="7132320" cy="886968"/>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0" name="TextBox 9">
                <a:extLst>
                  <a:ext uri="{FF2B5EF4-FFF2-40B4-BE49-F238E27FC236}">
                    <a16:creationId xmlns:a16="http://schemas.microsoft.com/office/drawing/2014/main" id="{1C1D7627-C4ED-4B63-8C58-66425B9C45E9}"/>
                  </a:ext>
                </a:extLst>
              </p:cNvPr>
              <p:cNvSpPr txBox="1"/>
              <p:nvPr/>
            </p:nvSpPr>
            <p:spPr>
              <a:xfrm>
                <a:off x="2020824" y="2836943"/>
                <a:ext cx="7132320" cy="354946"/>
              </a:xfrm>
              <a:prstGeom prst="rect">
                <a:avLst/>
              </a:prstGeom>
              <a:noFill/>
            </p:spPr>
            <p:txBody>
              <a:bodyPr wrap="square" rtlCol="0">
                <a:spAutoFit/>
              </a:bodyPr>
              <a:lstStyle/>
              <a:p>
                <a:pPr algn="ctr"/>
                <a:r>
                  <a:rPr lang="en-US" sz="2200" dirty="0">
                    <a:latin typeface="Open Sans" panose="020B0606030504020204" pitchFamily="34" charset="0"/>
                    <a:ea typeface="Open Sans" panose="020B0606030504020204" pitchFamily="34" charset="0"/>
                    <a:cs typeface="Open Sans" panose="020B0606030504020204" pitchFamily="34" charset="0"/>
                  </a:rPr>
                  <a:t>It can run Hive queries as it has no migration issues.</a:t>
                </a:r>
              </a:p>
            </p:txBody>
          </p:sp>
          <p:sp>
            <p:nvSpPr>
              <p:cNvPr id="11" name="TextBox 10">
                <a:extLst>
                  <a:ext uri="{FF2B5EF4-FFF2-40B4-BE49-F238E27FC236}">
                    <a16:creationId xmlns:a16="http://schemas.microsoft.com/office/drawing/2014/main" id="{F142C702-43B4-44AA-BDA8-F7D77B9E316A}"/>
                  </a:ext>
                </a:extLst>
              </p:cNvPr>
              <p:cNvSpPr txBox="1"/>
              <p:nvPr/>
            </p:nvSpPr>
            <p:spPr>
              <a:xfrm>
                <a:off x="2020824" y="1763493"/>
                <a:ext cx="7132320" cy="354946"/>
              </a:xfrm>
              <a:prstGeom prst="rect">
                <a:avLst/>
              </a:prstGeom>
              <a:noFill/>
            </p:spPr>
            <p:txBody>
              <a:bodyPr wrap="square" rtlCol="0">
                <a:spAutoFit/>
              </a:bodyP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It executes faster as it has in-memory computation.</a:t>
                </a:r>
              </a:p>
            </p:txBody>
          </p:sp>
          <p:sp>
            <p:nvSpPr>
              <p:cNvPr id="12" name="TextBox 11">
                <a:extLst>
                  <a:ext uri="{FF2B5EF4-FFF2-40B4-BE49-F238E27FC236}">
                    <a16:creationId xmlns:a16="http://schemas.microsoft.com/office/drawing/2014/main" id="{D0D56F5B-4F1C-498F-81D9-302B94D20B4E}"/>
                  </a:ext>
                </a:extLst>
              </p:cNvPr>
              <p:cNvSpPr txBox="1"/>
              <p:nvPr/>
            </p:nvSpPr>
            <p:spPr>
              <a:xfrm>
                <a:off x="2020824" y="3962512"/>
                <a:ext cx="7132320" cy="354946"/>
              </a:xfrm>
              <a:prstGeom prst="rect">
                <a:avLst/>
              </a:prstGeom>
              <a:noFill/>
            </p:spPr>
            <p:txBody>
              <a:bodyPr wrap="square" rtlCol="0">
                <a:spAutoFit/>
              </a:bodyP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Real-time querying is possible with Spark SQL.</a:t>
                </a:r>
              </a:p>
            </p:txBody>
          </p:sp>
          <p:sp>
            <p:nvSpPr>
              <p:cNvPr id="13" name="Rectangle: Rounded Corners 12">
                <a:extLst>
                  <a:ext uri="{FF2B5EF4-FFF2-40B4-BE49-F238E27FC236}">
                    <a16:creationId xmlns:a16="http://schemas.microsoft.com/office/drawing/2014/main" id="{A2353EBA-D771-4CFC-8F95-6595E5ACED26}"/>
                  </a:ext>
                </a:extLst>
              </p:cNvPr>
              <p:cNvSpPr/>
              <p:nvPr/>
            </p:nvSpPr>
            <p:spPr>
              <a:xfrm>
                <a:off x="2020824" y="4993418"/>
                <a:ext cx="7132320" cy="886968"/>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4" name="TextBox 13">
                <a:extLst>
                  <a:ext uri="{FF2B5EF4-FFF2-40B4-BE49-F238E27FC236}">
                    <a16:creationId xmlns:a16="http://schemas.microsoft.com/office/drawing/2014/main" id="{F3B9F385-0919-42B8-9303-3AB2E95EA03D}"/>
                  </a:ext>
                </a:extLst>
              </p:cNvPr>
              <p:cNvSpPr txBox="1"/>
              <p:nvPr/>
            </p:nvSpPr>
            <p:spPr>
              <a:xfrm>
                <a:off x="2020824" y="5172651"/>
                <a:ext cx="6726936" cy="354946"/>
              </a:xfrm>
              <a:prstGeom prst="rect">
                <a:avLst/>
              </a:prstGeom>
              <a:noFill/>
            </p:spPr>
            <p:txBody>
              <a:bodyPr wrap="square" rtlCol="0">
                <a:spAutoFit/>
              </a:bodyP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It has the capability to interact with Hive metastore.</a:t>
                </a:r>
              </a:p>
            </p:txBody>
          </p:sp>
          <p:sp>
            <p:nvSpPr>
              <p:cNvPr id="15" name="Left Brace 14">
                <a:extLst>
                  <a:ext uri="{FF2B5EF4-FFF2-40B4-BE49-F238E27FC236}">
                    <a16:creationId xmlns:a16="http://schemas.microsoft.com/office/drawing/2014/main" id="{8BA1B3DC-3B64-426F-AA3A-A702085B1B23}"/>
                  </a:ext>
                </a:extLst>
              </p:cNvPr>
              <p:cNvSpPr/>
              <p:nvPr/>
            </p:nvSpPr>
            <p:spPr>
              <a:xfrm>
                <a:off x="1316736" y="1380744"/>
                <a:ext cx="402336" cy="48828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pic>
          <p:nvPicPr>
            <p:cNvPr id="6" name="Picture 5" descr="A picture containing text, sign, clipart&#10;&#10;Description automatically generated">
              <a:extLst>
                <a:ext uri="{FF2B5EF4-FFF2-40B4-BE49-F238E27FC236}">
                  <a16:creationId xmlns:a16="http://schemas.microsoft.com/office/drawing/2014/main" id="{C9F016AC-7F3E-4B79-B11A-B7E67974D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66" y="3218582"/>
              <a:ext cx="2667322" cy="1391423"/>
            </a:xfrm>
            <a:prstGeom prst="rect">
              <a:avLst/>
            </a:prstGeom>
          </p:spPr>
        </p:pic>
      </p:grpSp>
      <p:pic>
        <p:nvPicPr>
          <p:cNvPr id="16" name="Google Shape;928;p5">
            <a:extLst>
              <a:ext uri="{FF2B5EF4-FFF2-40B4-BE49-F238E27FC236}">
                <a16:creationId xmlns:a16="http://schemas.microsoft.com/office/drawing/2014/main" id="{B42029BC-889C-4FD7-B849-28319B87A87F}"/>
              </a:ext>
            </a:extLst>
          </p:cNvPr>
          <p:cNvPicPr preferRelativeResize="0"/>
          <p:nvPr/>
        </p:nvPicPr>
        <p:blipFill rotWithShape="1">
          <a:blip r:embed="rId3">
            <a:alphaModFix/>
          </a:blip>
          <a:srcRect/>
          <a:stretch/>
        </p:blipFill>
        <p:spPr>
          <a:xfrm>
            <a:off x="4064001" y="724207"/>
            <a:ext cx="8089900" cy="521025"/>
          </a:xfrm>
          <a:prstGeom prst="rect">
            <a:avLst/>
          </a:prstGeom>
          <a:noFill/>
          <a:ln>
            <a:noFill/>
          </a:ln>
        </p:spPr>
      </p:pic>
    </p:spTree>
    <p:extLst>
      <p:ext uri="{BB962C8B-B14F-4D97-AF65-F5344CB8AC3E}">
        <p14:creationId xmlns:p14="http://schemas.microsoft.com/office/powerpoint/2010/main" val="2562355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9820-E6DE-40DC-BAA0-6032FF84CC81}"/>
              </a:ext>
            </a:extLst>
          </p:cNvPr>
          <p:cNvSpPr>
            <a:spLocks noGrp="1"/>
          </p:cNvSpPr>
          <p:nvPr>
            <p:ph type="title"/>
          </p:nvPr>
        </p:nvSpPr>
        <p:spPr/>
        <p:txBody>
          <a:bodyPr>
            <a:normAutofit/>
          </a:bodyPr>
          <a:lstStyle/>
          <a:p>
            <a:r>
              <a:rPr lang="en-IN" sz="2800" b="1" dirty="0">
                <a:latin typeface="Open Sans" panose="020B0606030504020204" pitchFamily="34" charset="0"/>
                <a:ea typeface="Open Sans" panose="020B0606030504020204" pitchFamily="34" charset="0"/>
                <a:cs typeface="Open Sans" panose="020B0606030504020204" pitchFamily="34" charset="0"/>
              </a:rPr>
              <a:t>Spark SQL: Advantages over Hive</a:t>
            </a:r>
            <a:endParaRPr lang="en-IN" sz="2800" dirty="0"/>
          </a:p>
        </p:txBody>
      </p:sp>
      <p:grpSp>
        <p:nvGrpSpPr>
          <p:cNvPr id="4" name="Group 3">
            <a:extLst>
              <a:ext uri="{FF2B5EF4-FFF2-40B4-BE49-F238E27FC236}">
                <a16:creationId xmlns:a16="http://schemas.microsoft.com/office/drawing/2014/main" id="{7C5728C2-AEDB-4ADE-87EA-3DF639E7C0E4}"/>
              </a:ext>
            </a:extLst>
          </p:cNvPr>
          <p:cNvGrpSpPr/>
          <p:nvPr/>
        </p:nvGrpSpPr>
        <p:grpSpPr>
          <a:xfrm>
            <a:off x="2514000" y="2552700"/>
            <a:ext cx="11544899" cy="5292725"/>
            <a:chOff x="322766" y="1609979"/>
            <a:chExt cx="10503730" cy="4882896"/>
          </a:xfrm>
        </p:grpSpPr>
        <p:grpSp>
          <p:nvGrpSpPr>
            <p:cNvPr id="5" name="Group 4">
              <a:extLst>
                <a:ext uri="{FF2B5EF4-FFF2-40B4-BE49-F238E27FC236}">
                  <a16:creationId xmlns:a16="http://schemas.microsoft.com/office/drawing/2014/main" id="{745B016F-B5E0-41C7-BCE0-D01C1EEE22D5}"/>
                </a:ext>
              </a:extLst>
            </p:cNvPr>
            <p:cNvGrpSpPr/>
            <p:nvPr/>
          </p:nvGrpSpPr>
          <p:grpSpPr>
            <a:xfrm>
              <a:off x="2990088" y="1609979"/>
              <a:ext cx="7836408" cy="4882896"/>
              <a:chOff x="1316736" y="1380744"/>
              <a:chExt cx="7836408" cy="4882896"/>
            </a:xfrm>
          </p:grpSpPr>
          <p:sp>
            <p:nvSpPr>
              <p:cNvPr id="7" name="Rectangle: Rounded Corners 6">
                <a:extLst>
                  <a:ext uri="{FF2B5EF4-FFF2-40B4-BE49-F238E27FC236}">
                    <a16:creationId xmlns:a16="http://schemas.microsoft.com/office/drawing/2014/main" id="{64C4A34A-687D-4C0B-B633-AE36BE0EF4EF}"/>
                  </a:ext>
                </a:extLst>
              </p:cNvPr>
              <p:cNvSpPr/>
              <p:nvPr/>
            </p:nvSpPr>
            <p:spPr>
              <a:xfrm>
                <a:off x="2020824" y="1591056"/>
                <a:ext cx="7132320" cy="88696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DED050EC-01A2-4E9D-B44A-EC8A6D827A7B}"/>
                  </a:ext>
                </a:extLst>
              </p:cNvPr>
              <p:cNvSpPr/>
              <p:nvPr/>
            </p:nvSpPr>
            <p:spPr>
              <a:xfrm>
                <a:off x="2020824" y="2716625"/>
                <a:ext cx="7132320" cy="886968"/>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676E922F-C1FE-40E6-B506-9C7BFBCB9874}"/>
                  </a:ext>
                </a:extLst>
              </p:cNvPr>
              <p:cNvSpPr/>
              <p:nvPr/>
            </p:nvSpPr>
            <p:spPr>
              <a:xfrm>
                <a:off x="2020824" y="3842194"/>
                <a:ext cx="7132320" cy="886968"/>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0" name="TextBox 9">
                <a:extLst>
                  <a:ext uri="{FF2B5EF4-FFF2-40B4-BE49-F238E27FC236}">
                    <a16:creationId xmlns:a16="http://schemas.microsoft.com/office/drawing/2014/main" id="{C20CEDCE-C046-4CBD-8528-AFD5073174A2}"/>
                  </a:ext>
                </a:extLst>
              </p:cNvPr>
              <p:cNvSpPr txBox="1"/>
              <p:nvPr/>
            </p:nvSpPr>
            <p:spPr>
              <a:xfrm>
                <a:off x="2020824" y="2836943"/>
                <a:ext cx="7132320" cy="709861"/>
              </a:xfrm>
              <a:prstGeom prst="rect">
                <a:avLst/>
              </a:prstGeom>
              <a:noFill/>
            </p:spPr>
            <p:txBody>
              <a:bodyPr wrap="square" rtlCol="0">
                <a:spAutoFit/>
              </a:bodyPr>
              <a:lstStyle/>
              <a:p>
                <a:pPr algn="ctr"/>
                <a:r>
                  <a:rPr lang="en-US" sz="2200" dirty="0">
                    <a:latin typeface="Open Sans" panose="020B0606030504020204" pitchFamily="34" charset="0"/>
                    <a:ea typeface="Open Sans" panose="020B0606030504020204" pitchFamily="34" charset="0"/>
                    <a:cs typeface="Open Sans" panose="020B0606030504020204" pitchFamily="34" charset="0"/>
                  </a:rPr>
                  <a:t>Provides standard connectivity with the help of JDBC or ODBC</a:t>
                </a:r>
                <a:endParaRPr lang="en-IN"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4C246D3F-7174-4D94-B966-B5C8018E0DE4}"/>
                  </a:ext>
                </a:extLst>
              </p:cNvPr>
              <p:cNvSpPr txBox="1"/>
              <p:nvPr/>
            </p:nvSpPr>
            <p:spPr>
              <a:xfrm>
                <a:off x="2020824" y="1763493"/>
                <a:ext cx="7132320" cy="397522"/>
              </a:xfrm>
              <a:prstGeom prst="rect">
                <a:avLst/>
              </a:prstGeom>
              <a:noFill/>
            </p:spPr>
            <p:txBody>
              <a:bodyPr wrap="square" rtlCol="0">
                <a:spAutoFit/>
              </a:bodyPr>
              <a:lstStyle/>
              <a:p>
                <a:pPr algn="ctr"/>
                <a:r>
                  <a:rPr lang="en-US" sz="2200" dirty="0">
                    <a:latin typeface="Open Sans" panose="020B0606030504020204" pitchFamily="34" charset="0"/>
                    <a:ea typeface="Open Sans" panose="020B0606030504020204" pitchFamily="34" charset="0"/>
                    <a:cs typeface="Open Sans" panose="020B0606030504020204" pitchFamily="34" charset="0"/>
                    <a:sym typeface="Open Sans"/>
                  </a:rPr>
                  <a:t>Mixes SQL queries with Spark programs</a:t>
                </a:r>
                <a:endParaRPr lang="en-IN"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22AAFA9E-E6B3-455D-8AD7-629383058CBB}"/>
                  </a:ext>
                </a:extLst>
              </p:cNvPr>
              <p:cNvSpPr txBox="1"/>
              <p:nvPr/>
            </p:nvSpPr>
            <p:spPr>
              <a:xfrm>
                <a:off x="2020824" y="3962512"/>
                <a:ext cx="7132320" cy="397522"/>
              </a:xfrm>
              <a:prstGeom prst="rect">
                <a:avLst/>
              </a:prstGeom>
              <a:noFill/>
            </p:spPr>
            <p:txBody>
              <a:bodyPr wrap="square" rtlCol="0">
                <a:spAutoFit/>
              </a:bodyPr>
              <a:lstStyle/>
              <a:p>
                <a:pPr algn="ctr"/>
                <a:r>
                  <a:rPr lang="en-US" sz="2200" dirty="0">
                    <a:latin typeface="Open Sans" panose="020B0606030504020204" pitchFamily="34" charset="0"/>
                    <a:ea typeface="Open Sans" panose="020B0606030504020204" pitchFamily="34" charset="0"/>
                    <a:cs typeface="Open Sans" panose="020B0606030504020204" pitchFamily="34" charset="0"/>
                  </a:rPr>
                  <a:t>Executes the optimal plan </a:t>
                </a:r>
                <a:r>
                  <a:rPr lang="en-IN" sz="2200" dirty="0">
                    <a:latin typeface="Open Sans" panose="020B0606030504020204" pitchFamily="34" charset="0"/>
                    <a:ea typeface="Open Sans" panose="020B0606030504020204" pitchFamily="34" charset="0"/>
                    <a:cs typeface="Open Sans" panose="020B0606030504020204" pitchFamily="34" charset="0"/>
                  </a:rPr>
                  <a:t>for better performance</a:t>
                </a:r>
              </a:p>
            </p:txBody>
          </p:sp>
          <p:sp>
            <p:nvSpPr>
              <p:cNvPr id="13" name="Rectangle: Rounded Corners 12">
                <a:extLst>
                  <a:ext uri="{FF2B5EF4-FFF2-40B4-BE49-F238E27FC236}">
                    <a16:creationId xmlns:a16="http://schemas.microsoft.com/office/drawing/2014/main" id="{65BAF188-0600-4713-AEE6-561B287A0C56}"/>
                  </a:ext>
                </a:extLst>
              </p:cNvPr>
              <p:cNvSpPr/>
              <p:nvPr/>
            </p:nvSpPr>
            <p:spPr>
              <a:xfrm>
                <a:off x="2020824" y="4993418"/>
                <a:ext cx="7132320" cy="886968"/>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4" name="TextBox 13">
                <a:extLst>
                  <a:ext uri="{FF2B5EF4-FFF2-40B4-BE49-F238E27FC236}">
                    <a16:creationId xmlns:a16="http://schemas.microsoft.com/office/drawing/2014/main" id="{7C99F640-72C8-4E57-8254-D82905FCD43E}"/>
                  </a:ext>
                </a:extLst>
              </p:cNvPr>
              <p:cNvSpPr txBox="1"/>
              <p:nvPr/>
            </p:nvSpPr>
            <p:spPr>
              <a:xfrm>
                <a:off x="2020824" y="5081970"/>
                <a:ext cx="7132320" cy="709861"/>
              </a:xfrm>
              <a:prstGeom prst="rect">
                <a:avLst/>
              </a:prstGeom>
              <a:noFill/>
            </p:spPr>
            <p:txBody>
              <a:bodyPr wrap="square" rtlCol="0">
                <a:spAutoFit/>
              </a:bodyPr>
              <a:lstStyle/>
              <a:p>
                <a:pPr algn="ctr"/>
                <a:r>
                  <a:rPr lang="en-IN" sz="2200" dirty="0">
                    <a:latin typeface="Open Sans" panose="020B0606030504020204" pitchFamily="34" charset="0"/>
                    <a:ea typeface="Open Sans" panose="020B0606030504020204" pitchFamily="34" charset="0"/>
                    <a:cs typeface="Open Sans" panose="020B0606030504020204" pitchFamily="34" charset="0"/>
                  </a:rPr>
                  <a:t>Supports multiple file formats, such as CSV, Parquet, and Avro</a:t>
                </a:r>
              </a:p>
            </p:txBody>
          </p:sp>
          <p:sp>
            <p:nvSpPr>
              <p:cNvPr id="15" name="Left Brace 14">
                <a:extLst>
                  <a:ext uri="{FF2B5EF4-FFF2-40B4-BE49-F238E27FC236}">
                    <a16:creationId xmlns:a16="http://schemas.microsoft.com/office/drawing/2014/main" id="{3CF980F1-7820-45B3-9FB0-02D17D2E9414}"/>
                  </a:ext>
                </a:extLst>
              </p:cNvPr>
              <p:cNvSpPr/>
              <p:nvPr/>
            </p:nvSpPr>
            <p:spPr>
              <a:xfrm>
                <a:off x="1316736" y="1380744"/>
                <a:ext cx="402336" cy="48828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pic>
          <p:nvPicPr>
            <p:cNvPr id="6" name="Picture 5" descr="A picture containing text, sign, clipart&#10;&#10;Description automatically generated">
              <a:extLst>
                <a:ext uri="{FF2B5EF4-FFF2-40B4-BE49-F238E27FC236}">
                  <a16:creationId xmlns:a16="http://schemas.microsoft.com/office/drawing/2014/main" id="{82DD3C76-944E-4290-9F5C-C376F248D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66" y="3218582"/>
              <a:ext cx="2667322" cy="1391423"/>
            </a:xfrm>
            <a:prstGeom prst="rect">
              <a:avLst/>
            </a:prstGeom>
          </p:spPr>
        </p:pic>
      </p:grpSp>
      <p:pic>
        <p:nvPicPr>
          <p:cNvPr id="17" name="Google Shape;928;p5">
            <a:extLst>
              <a:ext uri="{FF2B5EF4-FFF2-40B4-BE49-F238E27FC236}">
                <a16:creationId xmlns:a16="http://schemas.microsoft.com/office/drawing/2014/main" id="{4F3C0A77-1F3F-43AD-A6D8-EFE88F80D2CC}"/>
              </a:ext>
            </a:extLst>
          </p:cNvPr>
          <p:cNvPicPr preferRelativeResize="0"/>
          <p:nvPr/>
        </p:nvPicPr>
        <p:blipFill rotWithShape="1">
          <a:blip r:embed="rId3">
            <a:alphaModFix/>
          </a:blip>
          <a:srcRect/>
          <a:stretch/>
        </p:blipFill>
        <p:spPr>
          <a:xfrm>
            <a:off x="4064001" y="724207"/>
            <a:ext cx="8089900" cy="521025"/>
          </a:xfrm>
          <a:prstGeom prst="rect">
            <a:avLst/>
          </a:prstGeom>
          <a:noFill/>
          <a:ln>
            <a:noFill/>
          </a:ln>
        </p:spPr>
      </p:pic>
    </p:spTree>
    <p:extLst>
      <p:ext uri="{BB962C8B-B14F-4D97-AF65-F5344CB8AC3E}">
        <p14:creationId xmlns:p14="http://schemas.microsoft.com/office/powerpoint/2010/main" val="2617493943"/>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4428</TotalTime>
  <Words>4340</Words>
  <Application>Microsoft Office PowerPoint</Application>
  <PresentationFormat>Custom</PresentationFormat>
  <Paragraphs>721</Paragraphs>
  <Slides>74</Slides>
  <Notes>41</Notes>
  <HiddenSlides>0</HiddenSlides>
  <MMClips>1</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83" baseType="lpstr">
      <vt:lpstr>Arial</vt:lpstr>
      <vt:lpstr>Calibri</vt:lpstr>
      <vt:lpstr>Courier New</vt:lpstr>
      <vt:lpstr>Open Sans</vt:lpstr>
      <vt:lpstr>Open Sans ExtraBold</vt:lpstr>
      <vt:lpstr>Open Sans SemiBold</vt:lpstr>
      <vt:lpstr>Custom Design</vt:lpstr>
      <vt:lpstr>2_Custom Design</vt:lpstr>
      <vt:lpstr>Photoshop.Image.13</vt:lpstr>
      <vt:lpstr>PowerPoint Presentation</vt:lpstr>
      <vt:lpstr>PowerPoint Presentation</vt:lpstr>
      <vt:lpstr>PowerPoint Presentation</vt:lpstr>
      <vt:lpstr>Spark SQL</vt:lpstr>
      <vt:lpstr>PowerPoint Presentation</vt:lpstr>
      <vt:lpstr>Need for Spark SQL</vt:lpstr>
      <vt:lpstr>Limitations of Apache Hive</vt:lpstr>
      <vt:lpstr>Spark SQL: Advantages over Hive</vt:lpstr>
      <vt:lpstr>Spark SQL: Advantages over Hive</vt:lpstr>
      <vt:lpstr>PowerPoint Presentation</vt:lpstr>
      <vt:lpstr>Spark SQL Architecture</vt:lpstr>
      <vt:lpstr>Spark SQL Architecture</vt:lpstr>
      <vt:lpstr>Spark SQL Architecture</vt:lpstr>
      <vt:lpstr>PowerPoint Presentation</vt:lpstr>
      <vt:lpstr>SparkContext</vt:lpstr>
      <vt:lpstr>SparkContext</vt:lpstr>
      <vt:lpstr>SQLContext in Spark SQL</vt:lpstr>
      <vt:lpstr>SparkSession</vt:lpstr>
      <vt:lpstr>SparkSession</vt:lpstr>
      <vt:lpstr>Unified SparkSession</vt:lpstr>
      <vt:lpstr>SchemaRDDs</vt:lpstr>
      <vt:lpstr>SchemaRDDs Instance Methods</vt:lpstr>
      <vt:lpstr>PowerPoint Presentation</vt:lpstr>
      <vt:lpstr>User-Defined Functions (UDFs)</vt:lpstr>
      <vt:lpstr>Registering a function as UDF</vt:lpstr>
      <vt:lpstr>UDF with DataFrame</vt:lpstr>
      <vt:lpstr>PowerPoint Presentation</vt:lpstr>
      <vt:lpstr>User-Defined Aggregate Functions</vt:lpstr>
      <vt:lpstr>User-Defined Aggregate Functions</vt:lpstr>
      <vt:lpstr>Methods </vt:lpstr>
      <vt:lpstr>PowerPoint Presentation</vt:lpstr>
      <vt:lpstr>DataFrames</vt:lpstr>
      <vt:lpstr>DataFrames</vt:lpstr>
      <vt:lpstr>DataFrames</vt:lpstr>
      <vt:lpstr>Creating DataFrames</vt:lpstr>
      <vt:lpstr>PowerPoint Presentation</vt:lpstr>
      <vt:lpstr>Catalyst Optimizer</vt:lpstr>
      <vt:lpstr>Catalyst Optimizer</vt:lpstr>
      <vt:lpstr>PowerPoint Presentation</vt:lpstr>
      <vt:lpstr>Interoperating with RDDs</vt:lpstr>
      <vt:lpstr> Create PySpark RDDs </vt:lpstr>
      <vt:lpstr> Convert PySpark RDDs to DataFrame Using toDF() </vt:lpstr>
      <vt:lpstr> Defining Logical Column Names </vt:lpstr>
      <vt:lpstr>Using createDataFrame </vt:lpstr>
      <vt:lpstr> Using createDataFrame with StructType </vt:lpstr>
      <vt:lpstr>PowerPoint Presentation</vt:lpstr>
      <vt:lpstr>Creating PySpark DataFrames</vt:lpstr>
      <vt:lpstr>Creating PySpark DataFrames</vt:lpstr>
      <vt:lpstr>PySpark DataFrame from CSV </vt:lpstr>
      <vt:lpstr>PySpark DataFrame from Parquet </vt:lpstr>
      <vt:lpstr>PySpark DataFrame from Avro </vt:lpstr>
      <vt:lpstr>PySpark DataFrame from JSON </vt:lpstr>
      <vt:lpstr>PowerPoint Presentation</vt:lpstr>
      <vt:lpstr>Spark-Hive Integration</vt:lpstr>
      <vt:lpstr>Spark-Hive Integration</vt:lpstr>
      <vt:lpstr>Spark-Hive Integration</vt:lpstr>
      <vt:lpstr>Assisted Practice 16.1: Create DataFrame Using PySpark to Process Records</vt:lpstr>
      <vt:lpstr>Assisted Practice 16.1: Create DataFrame Using PySpark to Process Records</vt:lpstr>
      <vt:lpstr>Assisted Practice 16.2: UDF with DataFrame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Lesson-End Project: Retail Business Analytics</vt:lpstr>
      <vt:lpstr>Lesson-End Project: Retail Business Analytics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Bhavana Vasudev</cp:lastModifiedBy>
  <cp:revision>93</cp:revision>
  <dcterms:created xsi:type="dcterms:W3CDTF">2016-12-06T06:58:02Z</dcterms:created>
  <dcterms:modified xsi:type="dcterms:W3CDTF">2022-07-27T11:19:18Z</dcterms:modified>
</cp:coreProperties>
</file>